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8904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1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வாழ்வின் முழு ஏக்கமெல்ல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1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ோடு இருப்பதுதான் -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1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வும் பகலும் உம்மோடுதான் இருப்ப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1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 நேர்ந்தாலும் உம்மோடுதான் இருப்ப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1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ப்போதுமே உம்மோடுதான் இருப்ப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1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 (4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1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வாழ்வின் முழு ஏக்கமெல்லாம் -(உம்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1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ுகழ் பாடி மகிழ்வதுதான் –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1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வும் பகலும் புகழ்பாடி மகிழ்ந்திருப்ப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1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 நேர்ந்தாலும் புகழ்பாடி மகிழ்ந்திருப்ப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1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ப்போதுமே உம் புகழ்பாடி மகிழ்ந்திருப்ப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1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வாழ்வின் முழு ஏக்கமெல்ல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1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 நேசித்து வாழ்வதுதான் -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1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வும் பகலும் உம்மைத்தான் நான் நேசிப்ப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1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 நேர்ந்தாலும் உம்மைத்தான் நான் நேசிப்ப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ப்போதுமே உம்மைத்தான் நான் நேசிப்ப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1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வாழ்வின் முழு ஏக்கமெல்ல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1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சித்தம் செய்வதுதான் -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1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வும் பகலும் உம் சித்தம் செய்த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1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 நேர்ந்தாலும் உம் சித்தம் செய்த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1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ப்போதுமே உம் சித்தம் செய்த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1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2">
  <a:themeElements>
    <a:clrScheme name="Theme7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2026-10-31T18:52:49Z</dcterms:created>
  <dcterms:modified xsi:type="dcterms:W3CDTF">2026-10-31T18:52:49Z</dcterms:modified>
  <dc:title>துதிப் பாடல்கள் : 916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