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யாக்கோபுக்கு இரங்கி, பின்னும் இஸ்ரவேலரைத் தெரிந்துகொண்டு, அவர்களை அவர்கள் தேசத்திலே தாபரிக்கப்பண்ணுவார்; அந்நியரும் அவர்களோடு சேர்க்கையாகி யாக்கோபின் வம்சத்தோடே கூடிக்கொள்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யாக்கோபுக்கு இரங்கி, பின்னும் இஸ்ரவேலரைத் தெரிந்துகொண்டு, அவர்களை அவர்கள் தேசத்திலே தாபரிக்கப்பண்ணுவார்; அந்நியரும் அவர்களோடு சேர்க்கையாகி யாக்கோபின் வம்சத்தோடே கூடிக்கொள்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் அவர்களை அழைத்துக்கொண்டுபோய் அவர்கள் ஸ்தானத்தில் விடுவார்கள்; இஸ்ரவேல் வம்சத்தார் கர்த்தருடைய தேசத்திலே அவர்களை வேலைக்காரராகவும் வேலைக்காரிகளாகவும் கையாண்டு, தங்களைச் சிறையாக்கினவர்களைச் சிறையாக்கி, தங்களை ஒடுக்கினவர்களை ஆள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் அவர்களை அழைத்துக்கொண்டுபோய் அவர்கள் ஸ்தானத்தில் விடுவார்கள்; இஸ்ரவேல் வம்சத்தார் கர்த்தருடைய தேசத்திலே அவர்களை வேலைக்காரராகவும் வேலைக்காரிகளாகவும் கையாண்டு, தங்களைச் சிறையாக்கினவர்களைச் சிறையாக்கி, தங்களை ஒடுக்கினவர்களை ஆள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் அவர்களை அழைத்துக்கொண்டுபோய் அவர்கள் ஸ்தானத்தில் விடுவார்கள்; இஸ்ரவேல் வம்சத்தார் கர்த்தருடைய தேசத்திலே அவர்களை வேலைக்காரராகவும் வேலைக்காரிகளாகவும் கையாண்டு, தங்களைச் சிறையாக்கினவர்களைச் சிறையாக்கி, தங்களை ஒடுக்கினவர்களை ஆள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உன் துக்கத்தையும் உன் தத்தளிப்பையும், நீ அடிமையாக்கப்பட்டிருந்த கடினமான அடிமைத்தனத்தையும் நீக்கி, உன்னை இளைப்பாறப்பண்ணும் அக்காலத்திலே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பாபிலோன் ராஜாவின்மேல் சொல்லும் வாக்கியமாவது: ஒடுக்கினவன் ஒழிந்துபோனானே! பொன்னகரி ஒழிந்துபோயிற்றே!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பாபிலோன் ராஜாவின்மேல் சொல்லும் வாக்கியமாவது: ஒடுக்கினவன் ஒழிந்துபோனானே! பொன்னகரி ஒழிந்துபோயிற்றே!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பாபிலோன் ராஜாவின்மேல் சொல்லும் வாக்கியமாவது: ஒடுக்கினவன் ஒழிந்துபோனானே! பொன்னகரி ஒழிந்துபோயிற்றே!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துஷ்டரின் தண்டாயுதத்தையும், அரசாண்டவர்களின் செங்கோலையும் முறித்துப்போ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துஷ்டரின் தண்டாயுதத்தையும், அரசாண்டவர்களின் செங்கோலையும் முறித்துப்போ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க்கிரங்கொண்டு ஓயாத அடியாய் ஜனங்களை அடித்து, கோபமாய் ஜாதிகளை அரசாண்டவன், தடுப்பாரில்லாமல் துன்பப்படுத்தப்பட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முழுதும் இளைப்பாறி அமைந்திருக்கிறது; கெம்பீரமாய் முழங்க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முழுதும் இளைப்பாறி அமைந்திருக்கிறது; கெம்பீரமாய் முழங்க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தாரு விருட்சங்களும், லீபனோனின் கேதுருக்களும் உன்னிமித்தம் சந்தோஷப்பட்டு, நீ விழுந்துகிடந்தது முதற்கொண்டு எங்களை வெட்டவருவார் ஒருவரும் இல்லை என்று சொல்ல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ே இருக்கிற பாதாளம் உன்னிமித்தம் அதிர்ந்து, உன் வருகைக்கு எதிர்கொண்டு, பூமியில் அதிபதிகளாயிருந்து செத்த இராட்சதர் யாவரையும் உன்னிமித்தம் எழுப்பி, ஜாதிகளுடைய எல்லா ராஜாக்களையும் அவர்களுடைய சிங்காசனங்களிலிருந்து எழுந்திருக்கப்பண்ண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ே இருக்கிற பாதாளம் உன்னிமித்தம் அதிர்ந்து, உன் வருகைக்கு எதிர்கொண்டு, பூமியில் அதிபதிகளாயிருந்து செத்த இராட்சதர் யாவரையும் உன்னிமித்தம் எழுப்பி, ஜாதிகளுடைய எல்லா ராஜாக்களையும் அவர்களுடைய சிங்காசனங்களிலிருந்து எழுந்திருக்கப்பண்ண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ே இருக்கிற பாதாளம் உன்னிமித்தம் அதிர்ந்து, உன் வருகைக்கு எதிர்கொண்டு, பூமியில் அதிபதிகளாயிருந்து செத்த இராட்சதர் யாவரையும் உன்னிமித்தம் எழுப்பி, ஜாதிகளுடைய எல்லா ராஜாக்களையும் அவர்களுடைய சிங்காசனங்களிலிருந்து எழுந்திருக்கப்பண்ண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ெல்லாரும் உன்னை நோக்கி: நீயும் எங்களைப்போல பலட்சயமானாயோ? எங்களுக்குச் சமானமானாயோ? என்று சொல்ல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ஆடம்பரமும், உன் வாத்தியங்களின் முழக்கமும் பாதாளத்தில் தள்ளுண்டுபோயிற்று; புழுக்களே உன் படுக்கை, பூச்சிகளே உன் போர்வ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ஆடம்பரமும், உன் வாத்தியங்களின் முழக்கமும் பாதாளத்தில் தள்ளுண்டுபோயிற்று; புழுக்களே உன் படுக்கை, பூச்சிகளே உன் போர்வ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காலையின் மகனாகிய விடிவெள்ளியே, நீ வானத்திலிருந்து விழுந்தாயே! ஜாதிகளை ஈனப்படுத்தினவனே, நீ தரையிலே விழ வெட்டப்பட்டாயே!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காலையின் மகனாகிய விடிவெள்ளியே, நீ வானத்திலிருந்து விழுந்தாயே! ஜாதிகளை ஈனப்படுத்தினவனே, நீ தரையிலே விழ வெட்டப்பட்டாயே!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ானத்துக்கு ஏறுவேன், தேவனுடைய நட்சத்திரங்களுக்குமேலாக என் சிங்காசனத்தை உயர்த்துவேன்; வடபுறங்களிலுள்ள ஆராதனைக் கூட்டத்தின் பர்வதத்திலே வீற்றிருப்பேன் என்ற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ானத்துக்கு ஏறுவேன், தேவனுடைய நட்சத்திரங்களுக்குமேலாக என் சிங்காசனத்தை உயர்த்துவேன்; வடபுறங்களிலுள்ள ஆராதனைக் கூட்டத்தின் பர்வதத்திலே வீற்றிருப்பேன் என்ற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மேகங்களுக்கு மேலாக உன்னதங்களில் ஏறுவேன்; உன்னதமானவருக்கு ஒப்பாவேன் என்றும் நீ உன் இருதயத்தில் சொன்னாய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மேகங்களுக்கு மேலாக உன்னதங்களில் ஏறுவேன்; உன்னதமானவருக்கு ஒப்பாவேன் என்றும் நீ உன் இருதயத்தில் சொன்னாய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நீ அகாதமான பாதாளத்திலே தள்ளுண்டுபோன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னைக் காண்கிறவர்கள் உன்னை உற்றுப்பார்த்து, உன்னைக் குறித்துச் சிந்தித்து இவன்தானா பூமியைத் தத்தளிக்கவும், ராஜ்யங்களை அதிரவும் செய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த்தை வனாந்தரமாக்கி, அதின் நகரங்களை அழித்து, சிறைப்பட்டவர்களைத் தங்கள் வீடுகளுக்குப் போகவிடாமலிருந்தவன் என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த்தை வனாந்தரமாக்கி, அதின் நகரங்களை அழித்து, சிறைப்பட்டவர்களைத் தங்கள் வீடுகளுக்குப் போகவிடாமலிருந்தவன் என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ாதிகளுடைய சகல ராஜாக்களும், அவரவர் தங்கள் அறையிலே மகிமையோடே கிடத்தப்பட்டிரு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யோ அழுகிப்போன கிளையைப்போலவும், பட்டயக்குத்தால் கொலையுண்டவர்களின் உடுப்பைப்போலவும், ஒரு குழியின் கற்களுக்குள்ளே கிடக்கிறவர்களைப்போலவும், காலால் மிதிக்கப்பட்ட பிணத்தைப்போலவும், உன் கல்லறைக்குப் புறம்பாய் எறிந்துவிடப்பட்ட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யோ அழுகிப்போன கிளையைப்போலவும், பட்டயக்குத்தால் கொலையுண்டவர்களின் உடுப்பைப்போலவும், ஒரு குழியின் கற்களுக்குள்ளே கிடக்கிறவர்களைப்போலவும், காலால் மிதிக்கப்பட்ட பிணத்தைப்போலவும், உன் கல்லறைக்குப் புறம்பாய் எறிந்துவிடப்பட்ட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அவர்களோடே அடக்கம்பண்ணப்படுவதில்லை; நீ உன் தேசத்தைக் கெடுத்து உன் ஜனத்தைக் கொன்றுபோட்டாய்; தீமைசெய்கிறவர்களுடைய சந்ததி ஒருபோதும் பேர்பெறுவ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அவர்களோடே அடக்கம்பண்ணப்படுவதில்லை; நீ உன் தேசத்தைக் கெடுத்து உன் ஜனத்தைக் கொன்றுபோட்டாய்; தீமைசெய்கிறவர்களுடைய சந்ததி ஒருபோதும் பேர்பெறுவ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ுத்திரர் எழும்பித் தேசத்தைச் சுதந்தரித்துக்கொண்டு, உலகத்தைப் பட்டணங்களால் நிரப்பாதபடிக்கு, அவர்கள் பிதாக்களுடைய அக்கிரமத்தினிமித்தம் அவர்களைக் கொலைசெய்ய ஆயத்தம்பண்ண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ுத்திரர் எழும்பித் தேசத்தைச் சுதந்தரித்துக்கொண்டு, உலகத்தைப் பட்டணங்களால் நிரப்பாதபடிக்கு, அவர்கள் பிதாக்களுடைய அக்கிரமத்தினிமித்தம் அவர்களைக் கொலைசெய்ய ஆயத்தம்பண்ண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ர்களுக்கு விரோதமாய் எழும்புவேன் என்று சேனைகளின் கர்த்தர் சொல்லுகிறார்; பாபிலோனுடைய பேரையும், அதில் மீந்திருக்கிறதையும், புத்திரனையும் பௌத்திரனையும் சங்கரிப்பேனெ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ர்களுக்கு விரோதமாய் எழும்புவேன் என்று சேனைகளின் கர்த்தர் சொல்லுகிறார்; பாபிலோனுடைய பேரையும், அதில் மீந்திருக்கிறதையும், புத்திரனையும் பௌத்திரனையும் சங்கரிப்பேனெ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ை முள்ளம்பன்றிகளுக்குச் சுதந்தரமும், தண்ணீர் நிற்கும் பள்ளங்களுமாக்கி, அதைச் சங்காரம் என்னும் துடைப்பத்தினால் பெருக்கிவி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ை முள்ளம்பன்றிகளுக்குச் சுதந்தரமும், தண்ணீர் நிற்கும் பள்ளங்களுமாக்கி, அதைச் சங்காரம் என்னும் துடைப்பத்தினால் பெருக்கிவிட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நினைத்திருக்கிறபடியே நடக்கும்; நான் நிர்ணயித்தபடியே நிலைநிற்கும் என்று சேனைகளின் கர்த்தர் ஆணையிட்டுச் சொன்ன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நினைத்திருக்கிறபடியே நடக்கும்; நான் நிர்ணயித்தபடியே நிலைநிற்கும் என்று சேனைகளின் கர்த்தர் ஆணையிட்டுச் சொன்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சீரியனை என் தேசத்திலே முறித்து, என் மலைகளின்மேல் அவனை மிதித்துப்போடுவேன்; அப்பொழுது அவனுடைய நுகம் அவர்கள்மேலிருந்து விலகி, அவனுடைய சுமை அவர்கள் தோளிலிருந்து நீங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சீரியனை என் தேசத்திலே முறித்து, என் மலைகளின்மேல் அவனை மிதித்துப்போடுவேன்; அப்பொழுது அவனுடைய நுகம் அவர்கள்மேலிருந்து விலகி, அவனுடைய சுமை அவர்கள் தோளிலிருந்து நீங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சமனைத்தின்மேலும் நிர்ணயிக்கப்பட்ட யோசனை இதுவே; சகல ஜாதிகள்மேலும் நீட்டப்பட்டிருக்கிற கையும் இதுவே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ேனைகளின் கர்த்தர் இப்படி நிர்ணயித்திருக்கிறார், யார் அதை வியர்த்தமாக்குவான்? அவருடைய கை நீட்டப்பட்டிருக்கிறது, யார் அதைத் திருப்புவான்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ேனைகளின் கர்த்தர் இப்படி நிர்ணயித்திருக்கிறார், யார் அதை வியர்த்தமாக்குவான்? அவருடைய கை நீட்டப்பட்டிருக்கிறது, யார் அதைத் திருப்புவான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ாஸ் ராஜா மரணமடைந்த வருஷத்திலே உண்டான பாரம் என்னவென்றால்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ழு பெலிஸ்தியாவே, உன்னை அடித்த கோல் முறிந்ததென்று அக்களிப்பாயிராதே; பாம்பின் வேரிலிருந்து கட்டுவிரியன் தோன்றும்; அதின் கனி பறக்கிற அக்கினி சர்ப்பமாய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ழு பெலிஸ்தியாவே, உன்னை அடித்த கோல் முறிந்ததென்று அக்களிப்பாயிராதே; பாம்பின் வேரிலிருந்து கட்டுவிரியன் தோன்றும்; அதின் கனி பறக்கிற அக்கினி சர்ப்பமாயிருக்க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ரித்திரரின் தலைப்பிள்ளைகள் திருப்தியாய்ப் புசித்து, எளியவர்கள் சுகமாய்ப் படுத்திருப்பார்கள்; உன்வேரைப் பஞ்சத்தினாலே சாகப்பண்ணுவேன், உன்னில் மீதியானவர்களை அவன் கொன்றுபோடுவ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ரித்திரரின் தலைப்பிள்ளைகள் திருப்தியாய்ப் புசித்து, எளியவர்கள் சுகமாய்ப் படுத்திருப்பார்கள்; உன்வேரைப் பஞ்சத்தினாலே சாகப்பண்ணுவேன், உன்னில் மீதியானவர்களை அவன் கொன்றுபோடுவ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சலே அலறு; நகரமே கதறு; பெலிஸ்தியாவே, நீ முழுதும் கரைந்துபோகிறாய்; ஏனென்றால், வடக்கே இருந்து புகைக்காடாய் வருகிறான்; அவன் கூட்டங்களில் தனித்தவன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சலே அலறு; நகரமே கதறு; பெலிஸ்தியாவே, நீ முழுதும் கரைந்துபோகிறாய்; ஏனென்றால், வடக்கே இருந்து புகைக்காடாய் வருகிறான்; அவன் கூட்டங்களில் தனித்தவன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ோதும் இந்த ஜாதியின் ஸ்தானாபதிகளுக்கு என்ன மாறுத்தரவு சொல்லப்படும்? கர்த்தர் சீயோனை அஸ்திபாரப்படுத்தினார்; அவருடைய ஜனத்தில் சிறுமையானவர்கள் அதிலே திடன்கொண்டு தங்குவார்கள் என்பதே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ோதும் இந்த ஜாதியின் ஸ்தானாபதிகளுக்கு என்ன மாறுத்தரவு சொல்லப்படும்? கர்த்தர் சீயோனை அஸ்திபாரப்படுத்தினார்; அவருடைய ஜனத்தில் சிறுமையானவர்கள் அதிலே திடன்கொண்டு தங்குவார்கள் என்பத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ఏలయనగా యెహోవా యాకోబునందు జాలిపడును ఇంకను ఇశ్రాయేలును ఏర్పరచుకొనును వారిని స్వదేశ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పజేయును పరదేశులు వారిని కలిసికొందురు వారు యాకోబు కుటుంబమును హత్తుకొనియు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జనములు వారిని తీసికొనివచ్చి వారి స్వదేశమున వారిని ప్రవేశపెట్టుదురు ఇశ్రాయేలు వంశస్థుల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వారిని దాసులనుగాను పనికత్తెలనుగాను స్వాధీనపరచు కొందురు వారు తమ్మును చెరలో పెట్టినవారిని చెర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మ్మును బాధించినవారిని ఏ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బాధను నీ ప్రయాసమును నీచేత చేయింపబడిన కఠినదాస్యమును కొట్టివేసి యెహోవా నిన్ను విశ్రమింపజ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న నీవు బబులోనురాజును గూర్చి అపహాస్యపు గీతము ఎత్తి యీలాగున పాడుదువు బాధించినవారు ఎ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శించిపోయిరి? రేగుచుండిన పట్టణము ఎట్లు నాశనమాయ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ుష్టుల దుడ్డుకఱ్ఱను మానని హత్యచేత జనములను క్రూరముగా కొట్టిన ఏలికల రాజదండమున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రుగగొట్ట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ఆగ్రహపడి మానని బలాత్కారముచేత జనము లను లోపర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భూలోకమంతయు నిమ్మళించి విశ్రమించుచున్నది జనములు పాడసాగుదురు. నీవు పండుకొనినప్పటి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రుకువాడెవడును మా మీదికి రాలే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ిన్నుగూర్చి తమాలవృక్షములు లెబానోను దేవదారువృక్షములు హర్ష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వు ప్రవేశించుచుండగానే నిన్ను ఎదుర్కొనుటకై క్రింద పాతాళము నీ విషయమై కలవరపడుచున్నది. అది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 ప్రేతలను రేపుచున్నది భూమిలో పుట్టిన సమస్త శూరులను జనముల రాజుల నందరినివారి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ంహాసనములమీదనుండి లేప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ందరు నిన్ను చూచినీవును మావలె బలహీనుడ వైతివా? నీవును మాబోటివాడవైతివా? అ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 మహాత్మ్యమును నీ స్వరమండలముల స్వరమును పాతాళమున పడవేయబడెను. నీ క్రింద పురుగులు వ్యాప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టకములు నిన్ను కప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ేజోనక్షత్రమా, వేకువచుక్కా, నీవెట్లు ఆకాశమునుండి పడితివి? జనములను పడగొట్టిన నీవు నేలమట్టము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ట్లు నరకబడితివ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ేను ఆకాశమున కెక్కిపోయెదను దేవుని నక్షత్రములకు పైగా నా సింహాసనమును హెచ్చింతును ఉత్తరదిక్కున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భాపర్వతముమీద కూర్చుం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ేఘమండలముమీది కెక్కుదును మహోన్నతునితో నన్ను సమానునిగా చేసికొందును అని నీవు మనస్స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కొంటివి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వు పాతాళమునకు నరకములో ఒక మూలకు త్రోయబడితి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ిన్ను చూచువారు నిన్ను నిదానించి చూచుచు ఇట్లు తలపోయ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భూమిని కంపింపజేసి రాజ్యములను వణకించినవాడు ఇతడేనా? లోకమును అడవిగాచేసి దాని పట్టణములను ప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వాడు ఇతడేనా? తాను చెరపట్టినవారిని తమ నివాసస్థలమునకు పో నియ్యనివాడు ఇతడే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జనముల రాజులందరు ఘనత వహించినవారై తమ తమ నగరులయందు నిద్ర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వు సమాధి పొందక పారవేయబడిన కొమ్మవలె నున్నావు. ఖడ్గముచేత పొడువబడి చచ్చినవారి శవములతో కప్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డినవాడవైతివి త్రొక్కబడిన పీనుగువలెనైతివిబిలముయొక్క రాళ్లయొద్దకు దిగుచున్నవానివలెన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వు నీ దేశమును పాడుచేసి నీ ప్రజలను హతమార్చితివి నీవు సమాధిలో వారితోకూడ కలిసియుండవు దుష్ట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ానము ఎన్నడును జ్ఞాపకమునకు తేబ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ు పెరిగి భూమిని స్వతంత్రించుకొని పట్టణము లతో లోకమును నింపకుండునట్లు తమ పితరుల దోషము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కుమారులను వధిం చుటకు దొడ్డి సిద్ధపర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సైన్యములకధిపతియగు యెహోవా వాక్కు ఇదే నేను వారిమీదికి లేచి బబులోనునుండి నామమును శేషమును కుమార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మని కొట్టి వేసెదనని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ేను దానిని తుంబోడికి స్వాధీనముగాను నీటి మడు గులగాను చేయుదును. నాశనమను చీపురుకట్టతో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ుడిచివేసెదను అని సైన్యములకధిపతియగు యెహోవా సెలవిచ్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సైన్యములకధిపతియగు యెహోవా ప్రమాణ పూర్వ కముగా ఈలాగు సెలవిచ్చుచున్నాడు నేను ఉద్దేశించి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ముగా జరుగును నేను యోచించినట్లు స్థిర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ా దేశములో అష్షూరును సంహరించెదను నా పర్వతములమీద వాని నలుగద్రొక్కెదను వాని కాడి నా జనులమీద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లగిపోవును వాని భారము వారి భుజముమీదనుండి తొలగింప 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సర్వలోకమునుగూర్చి నేను చేసిన ఆలోచన ఇదే జనములందరిమీద చాపబడిన బాహువు ఇ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సైన్యములకధిపతియగు యెహోవా దాని నియమించి యున్నాడు రద్దుపరచగలవాడెవడు? బాహువు చాచినవాడు ఆయనే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ిప్పగల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రాజైన ఆహాజు మరణమైన సంవత్సరమున వచ్చిన దేవోక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ఫిలిష్తియా, నిన్ను కొట్టిన దండము తుత్తునియలుగా విరువబడెనని అంతగా సంతోషింపకుము సర్పబీజము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డునాగు పుట్టును దాని ఫలము ఎగురు సర్ప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ప్పుడు అతిబీదలైనవారు భోజనము చేయుదురు దరిద్రులు సురక్షితముగా పండుకొందురు కరవుచేత నీ బీజ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ెదను అది నీ శేషమును హత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గుమ్మమా, ప్రలాపింపుమీ, పట్టణమా, అంగలార్పుమీ. ఫిలిష్తియా, నీవు బొత్తిగా కరిగిపోయి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తరదిక్కునుండి పొగ లేచుచున్నదివచ్చువారి పటాలములలో వెనుకతీయువాడు ఒక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జనముల దూత కియ్యవలసిన ప్రత్యుత్తరమేది? యెహోవా సీయోనును స్థాపించియున్నాడు ఆయన జన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్రమనొందినవారు దాని ఆశ్ర యింతురు అని చెప్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2026-10-20T03:33:35Z</dcterms:created>
  <dcterms:modified xsi:type="dcterms:W3CDTF">2026-10-20T03:33:35Z</dcterms:modified>
  <dc:title>యెషయా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