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மதில்களுக்குள்ளே செக்காட்டவும், தாகத்தவனமாய் ஆலையாட்டவும் பண்ண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மதில்களுக்குள்ளே செக்காட்டவும், தாகத்தவனமாய் ஆலையாட்டவும் பண்ண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 தேவன் அதற்குக் குற்றமாக அவர்கள்மேல் சுமத்துகிற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 தேவன் அதற்குக் குற்றமாக அவர்கள்மேல் சுமத்துகிற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 அறியாமலும், அவருடைய பாதைகளில் தரிசிக்காமலும் இ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 அறியாமலும், அவருடைய பாதைகளில் தரிசிக்காமலும் இ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லைபாதகன் பொழுது விடிகிறபோது எழுந்து சிறுமையும் எளிமையுமானவனைக் கொன்று, இராக்காலத்திலே திருடனைப்போல் திரி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லைபாதகன் பொழுது விடிகிறபோது எழுந்து சிறுமையும் எளிமையுமானவனைக் கொன்று, இராக்காலத்திலே திருடனைப்போல் திரி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 மூடிக்கொள்ள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 மூடிக்கொள்ள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கலில் அடையாளம் பார்த்த வீடுகளை இருட்டிலே கன்னமிடுகிறார்கள்; அவர்கள் வெளிச்சத்தை அறிய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கலில் அடையாளம் பார்த்த வீடுகளை இருட்டிலே கன்னமிடுகிறார்கள்; அவர்கள் வெளிச்சத்தை அறிய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டியுங்காலமும் அவர்களுக்கு மரண இருள்போல இருக்கிறது; அப்படிப்பட்டவன் மரண இருளின் பயங்கரத்தோடு பழகிய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டியுங்காலமும் அவர்களுக்கு மரண இருள்போல இருக்கிறது; அப்படிப்பட்டவன் மரண இருளின் பயங்கரத்தோடு பழகிய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 அறியாதிருக்கிறதெ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 அறியாதிருக்கிறதெ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 திராட்சத்தோட்டங்களின் வழியை இனிக் காண்ப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 திராட்சத்தோட்டங்களின் வழியை இனிக் காண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எல்லைக் குறிப்புகளை ஒற்றி, மந்தைகளைப் பலாத்காரமாய்ச் சாய்த்துக்கொண்டுபோய் பட்சி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எல்லைக் குறிப்புகளை ஒற்றி, மந்தைகளைப் பலாத்காரமாய்ச் சாய்த்துக்கொண்டுபோய் பட்சி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ய் தகப்பன் இல்லாதவர்களின் கழுதையை ஓட்டிக்கொண்டுபோய், விதவையின் மாட்டை ஈடாக எடுத்துக்கொள்ள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் சுகமாய் ஒளித்துக்கொள்ளத்தக்கதாக எளிமையானவர்களை வழியைவிட்டு விலக்க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் சுகமாய் ஒளித்துக்கொள்ளத்தக்கதாக எளிமையானவர்களை வழியைவிட்டு விலக்க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றட்சியும் உஷ்ணமும் உறைந்த மழையைப் பட்சிக்கும்; அப்படியே பாதாளமானது பாவிகளைப் பட்ச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 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 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 நினைக்கப்படுவதில்லை; அக்கிரமமானது பட்டமரத்தைப்போல முறிந்துவிழ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 நினைக்கப்படுவதில்லை; அக்கிரமமானது பட்டமரத்தைப்போல முறிந்துவிழ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னுடைய வயலில் அவர்கள் அவனுக்காக அறுப்பு அறுத்து அவனுடைய திராட்சத் தோட்டத்தின் பழங்களைச் சேர்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னுடைய வயலில் அவர்கள் அவனுக்காக அறுப்பு அறுத்து அவனுடைய திராட்சத் தோட்டத்தின் பழங்களைச் சேர்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ளிரிலே போர்த்துக்கொள்ளுகிறதற்கு ஒன்றும் இல்லாததினால் வஸ்திரமில்லாமல் இராத்தங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ளிரிலே போர்த்துக்கொள்ளுகிறதற்கு ஒன்றும் இல்லாததினால் வஸ்திரமில்லாமல் இராத்தங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பெறாத மலடியின் ஆஸ்தியைப் பட்சித்துவிட்டு, விதவைக்கு நன்மை செய்யாதேபோ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லைகளிலிருந்து வரும் மழைகளிலே நனைந்து, ஒதுக்கிடமில்லாததினால் கன்மலையிலே ஒண்டிக்கொள்ள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லைகளிலிருந்து வரும் மழைகளிலே நனைந்து, ஒதுக்கிடமில்லாததினால் கன்மலையிலே ஒண்டிக்கொள்ள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 தகப்பனில்லாத பிள்ளையை முலையைவிட்டுப் பறித்து, தரித்திரன் போர்த்துக்கொண்டிருக்கிறதை அடகுவாங்க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 தகப்பனில்லாத பிள்ளையை முலையைவிட்டுப் பறித்து, தரித்திரன் போர்த்துக்கொண்டிருக்கிறதை அடகுவாங்க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 பிராணனைப்பற்றி நிச்சய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 பிராணனைப்பற்றி நிச்சய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ை வஸ்திரமில்லாமல் நடக்கவும், பட்டினியாய் அரிக்கட்டுகளைச் சுமக்கவ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ை வஸ்திரமில்லாமல் நடக்கவும், பட்டினியாய் அரிக்கட்டுகளைச் சுமக்க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அவனுக்குச் சுகவாழ்வைக் கட்டளையிட்டால், அதின்மேல் உறுதியாய் நம்பிக்கை வைக்கிறான்; ஆனாலும் அவருடைய கண்கள் அப்படிப்பட்டவர்களின் வழிகளுக்கு விரோதமா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ொஞ்சக்காலம் உயர்ந்திருந்து காணாமற்போய், தாழ்த்தப்பட்டு மற்ற எல்லாரைப்போலும் அடக்கப்படுகிறார்கள்; கதிர்களின் நுனியைப்போல அறுக்கப்பட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ொஞ்சக்காலம் உயர்ந்திருந்து காணாமற்போய், தாழ்த்தப்பட்டு மற்ற எல்லாரைப்போலும் அடக்கப்படுகிறார்கள்; கதிர்களின் நுனியைப்போல அறுக்கப்பட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ில்லையென்று என்னைப் பொய்யனாக்கி என் வார்த்தைகளை வியர்த்தமாக்கத்தக்கவன் ய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ில்லையென்று என்னைப் பொய்யனாக்கி என் வார்த்தைகளை வியர்த்தமாக்கத்தக்கவன் ய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রিদ্র লোকরা পিষে জলপাই এর তেল বের করে| যেখানে আঙ্গুর পেষা হয় সেখানে তারা দ্রাক্ষা মর্দ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কিছু পান করতে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শহরে যারা মারা যাচ্ছে এমন লোকদের দুঃখের বিষাদময কান্না তুমি শুনতে পাবে| ওই আহত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কাতর হয়ে কাঁদে| কিন্তু ঈশ্বর তাতে মনোয়োগ দ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কিছু লোক আলোর বিরুদ্ধে বিদ্রোহী হয়ে ওঠে| তারা জানে না ঈশ্বর কি চান| ঈশ্বর য়ে পথে চান, তারা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জীবন ধারণ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 জন হত্যাকারী খুব সকালে ওঠে এবং সে দরিদ্র অসহায় লোকদের হত্যা করে| রাত্রিবেলা সে এক জন চ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ে লোক য়ৌন অপরাধ করে সে রাত্রির প্রতীক্ষায থাকে| সে মনে করে, ‘কোন লোকই আমাকে দেখতে পা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খনও সে তার মুখ আবৃত করে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াতে যখন অন্ধকার নামে, মন্দ লোকরা বাইরে বের হয় এবং অন্যের ঘর ভেঙে প্রবেশ করে| কিন্তু দি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োয, তারা নিজেদের ঘরে নিজেদের বন্দী করে রাখে এবং আলোকে এড়া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ন্দ লোকদের কাছে অন্ধকারতম রাত্রিই সকালের মত মনে হয়| হ্যাঁ, তারা ঐ সাংঘাতিক অন্ধ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তাকে খুব ভালো করে জান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এমন কেন হয় য়ে মানুষের জীবনে যখন মন্দ ঘটনা ঘটতে চলেছে তা সর্বশক্তিমান ঈশ্বর জানেন, কিন্তু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ামীরা এমনকি অনুমানও করতে পারে না য়ে কখন তিনি সে বিষয়ে কিছু করতে চলেছ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ুমি দাবী কর মন্দ লোকরা শুধু জলে ভাসমান খড়ের মত| তারা য়ে জমি অর্জন করে তা অভিশপ্ত, তা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মি থেকে দ্রাক্ষা সংগ্রহ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লোকে তাদের জমির সীমারেখা সরিয়ে দেয় আরও জমি দখল করার জন্য| লোকে মেষের পাল চুরি করে তাদের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ণক্ষেত্রে নিয়ে চল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অনাথদের গাধা চুরি করে| তারা বিধ্বাদের বলদগুলো বন্ধক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দরিদ্র লোকদের রাস্তা থেকে সরিয়ে দেয়| সব গরীব লোকই এই মন্দ লোকগুলোর কাছ থেকে লুকিয়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ীতের তুষার থেকে খরা এবং তাপ জল শুষে নেয়| একই রকম ভাবে, পাতাল পাপীদের হরণ করে ন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দরিদ্র লোকগুলো খাবারের সন্ধানে বুনো গাধার মত মরুভূমিতে ঘুরে বেড়ায়| খাদ্যের সন্ধানে তারা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 উঠে পড়ে| তাদের ছেলেমেয়েদের খাদ্যের জন্য তারা জনহীন স্থানে খাবার খুঁজে বেড়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 নিজের মা পর্য়ন্ত তাকে ভুলে যাবে| পোকাদের কাছে ওর দেহটা মিষ্টি লাগবে| লোকে তাকে মনে রাখ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অতএব মন্দত্ব একটা লাঠির মত ভেঙ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রিদ্র লোকরা মন্দ লোকেদের মাঠে গবাদি পশুর জাব কাটে| মন্দ লোকেদের দ্রাক্ষা ক্ষেত থেকে তারা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 দ্রাক্ষা নিজেদের জন্য জোগাড়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রিদ্র লোককে সারা রাত্রি বিনা বস্ত্রে শুতে হয়| শীত থেকে নিজেদের রক্ষা করার মত কোন আবরণ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ন্দ লোকরা সন্তানহীন নারীদের আঘাত করে| তারা বিধ্বা নারীদের সাহায্য করতে অস্বীক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পাহাড়ের বৃষ্টিতে ভিজে যায়| তাদের কোন আশ্রয় নেই, তাই তারা বড়বড় পাথরগুলোর কাছে 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েঁসাঘেঁসি করে দাঁড়ি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ন্দ লোকরা কচি কচি বাচচাগুলোকে তাদের মায়ের বুক থেকে টেনে নিয়ে যায়| দুষ্ট লোকরা ধারশোধের ট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গরীবদের কাছ থেকে তাদের শিশুদের ছিনিয়ে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মহানুভব লোকদের ধ্বংস করার জন্য মন্দ লোকরা তাদের ক্ষমতা ব্যবহার করে| মন্দ লোকরা শক্তিশালী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 কিন্তু ওদের নিজের জীবন সম্পর্কে ওরা নিশ্চিত হ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রিদ্র লোকদের কোন কাপড়-চোপড় নেই| তারা উলঙ্গ হয়ে ঘুরে বেড়ায়| তারা শস্য়ের বোঝা ব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ন্দ লোকরা খুব অল্প সময়ের জন্য নিরাপদ ও সুনিশ্চিত হতে পারে| ওরা ক্ষমতাসম্পন্ন হতে চা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ন্দ লোকরা অল্প সময়ের জন্য সফল হতে পারে, কিন্তু তারাও চলে যাবে| আর লোকদের মত তাদেরও ফসল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ফেল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কন্তু আমি বলি কে আমাকে ভুল বলে প্রমাণ করতে পারে? এবং আমার কথাগুলো কে ঈশ্বরের কাছে বহন ক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2026-10-20T05:19:42Z</dcterms:created>
  <dcterms:modified xsi:type="dcterms:W3CDTF">2026-10-20T05:19:42Z</dcterms:modified>
  <dc:title>ইয়োব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