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Override PartName="/ppt/slides/slide128.xml" ContentType="application/vnd.openxmlformats-officedocument.presentationml.slide+xml"/>
  <Override PartName="/ppt/notesSlides/notesSlide128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9.xml" ContentType="application/vnd.openxmlformats-officedocument.presentationml.notesSlide+xml"/>
  <Override PartName="/ppt/slides/slide130.xml" ContentType="application/vnd.openxmlformats-officedocument.presentationml.slide+xml"/>
  <Override PartName="/ppt/notesSlides/notesSlide130.xml" ContentType="application/vnd.openxmlformats-officedocument.presentationml.notesSlide+xml"/>
  <Override PartName="/ppt/slides/slide131.xml" ContentType="application/vnd.openxmlformats-officedocument.presentationml.slide+xml"/>
  <Override PartName="/ppt/notesSlides/notesSlide131.xml" ContentType="application/vnd.openxmlformats-officedocument.presentationml.notesSlide+xml"/>
  <Override PartName="/ppt/slides/slide132.xml" ContentType="application/vnd.openxmlformats-officedocument.presentationml.slide+xml"/>
  <Override PartName="/ppt/notesSlides/notesSlide132.xml" ContentType="application/vnd.openxmlformats-officedocument.presentationml.notesSlide+xml"/>
  <Override PartName="/ppt/slides/slide133.xml" ContentType="application/vnd.openxmlformats-officedocument.presentationml.slide+xml"/>
  <Override PartName="/ppt/notesSlides/notesSlide133.xml" ContentType="application/vnd.openxmlformats-officedocument.presentationml.notesSlide+xml"/>
  <Override PartName="/ppt/slides/slide134.xml" ContentType="application/vnd.openxmlformats-officedocument.presentationml.slide+xml"/>
  <Override PartName="/ppt/notesSlides/notesSlide134.xml" ContentType="application/vnd.openxmlformats-officedocument.presentationml.notesSlide+xml"/>
  <Override PartName="/ppt/slides/slide135.xml" ContentType="application/vnd.openxmlformats-officedocument.presentationml.slide+xml"/>
  <Override PartName="/ppt/notesSlides/notesSlide135.xml" ContentType="application/vnd.openxmlformats-officedocument.presentationml.notesSlide+xml"/>
  <Override PartName="/ppt/slides/slide136.xml" ContentType="application/vnd.openxmlformats-officedocument.presentationml.slide+xml"/>
  <Override PartName="/ppt/notesSlides/notesSlide136.xml" ContentType="application/vnd.openxmlformats-officedocument.presentationml.notesSlide+xml"/>
  <Override PartName="/ppt/slides/slide137.xml" ContentType="application/vnd.openxmlformats-officedocument.presentationml.slide+xml"/>
  <Override PartName="/ppt/notesSlides/notesSlide137.xml" ContentType="application/vnd.openxmlformats-officedocument.presentationml.notesSlide+xml"/>
  <Override PartName="/ppt/slides/slide138.xml" ContentType="application/vnd.openxmlformats-officedocument.presentationml.slide+xml"/>
  <Override PartName="/ppt/notesSlides/notesSlide138.xml" ContentType="application/vnd.openxmlformats-officedocument.presentationml.notesSlide+xml"/>
  <Override PartName="/ppt/slides/slide139.xml" ContentType="application/vnd.openxmlformats-officedocument.presentationml.slide+xml"/>
  <Override PartName="/ppt/notesSlides/notesSlide139.xml" ContentType="application/vnd.openxmlformats-officedocument.presentationml.notesSlide+xml"/>
  <Override PartName="/ppt/slides/slide140.xml" ContentType="application/vnd.openxmlformats-officedocument.presentationml.slide+xml"/>
  <Override PartName="/ppt/notesSlides/notesSlide1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slide" Target="slides/slide137.xml"/>
  <Relationship Id="rId140" Type="http://schemas.openxmlformats.org/officeDocument/2006/relationships/slide" Target="slides/slide138.xml"/>
  <Relationship Id="rId141" Type="http://schemas.openxmlformats.org/officeDocument/2006/relationships/slide" Target="slides/slide139.xml"/>
  <Relationship Id="rId142" Type="http://schemas.openxmlformats.org/officeDocument/2006/relationships/slide" Target="slides/slide140.xml"/>
  <Relationship Id="rId143" Type="http://schemas.openxmlformats.org/officeDocument/2006/relationships/presProps" Target="presProps.xml"/>
  <Relationship Id="rId144" Type="http://schemas.openxmlformats.org/officeDocument/2006/relationships/viewProps" Target="viewProps.xml"/>
  <Relationship Id="rId1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நான் உனக்கு விதிக்கிற உன் தேவனாகிய கர்த்தரின் கட்டளைகளை கைக்கொள்ளவும் அவைகளின்படி நடக்கவும் அவைகளுக்குச் செவிகொடுத்துவந்தால், கர்த்தர் உன்னை வாலாக்காமல் தலையாக்குவார், நீ கீழாகாமல் மேலாவ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ன்று நான் உனக்கு விதிக்கிற உன் தேவனாகிய கர்த்தரின் கட்டளைகளை கைக்கொள்ளவும் அவைகளின்படி நடக்கவும் அவைகளுக்குச் செவிகொடுத்துவந்தால், கர்த்தர் உன்னை வாலாக்காமல் தலையாக்குவார், நீ கீழாகாமல் மேலாவ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நான் உனக்கு விதிக்கிற உன் தேவனாகிய கர்த்தருடைய எல்லாக் கற்பனைகளின்படியும் கட்டளைகளின்படியும் நடக்கக் கவனமாயிருக்கிறதற்கு, அவர் சத்தத்திற்குச் செவிகொடாதேபோவாயாகில், இப்பொழுது சொல்லப்படும் சாபங்களெல்லாம் உன்மேல் வந்து உனக்குப் பலி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நான் உனக்கு விதிக்கிற உன் தேவனாகிய கர்த்தருடைய எல்லாக் கற்பனைகளின்படியும் கட்டளைகளின்படியும் நடக்கக் கவனமாயிருக்கிறதற்கு, அவர் சத்தத்திற்குச் செவிகொடாதேபோவாயாகில், இப்பொழுது சொல்லப்படும் சாபங்களெல்லாம் உன்மேல் வந்து உனக்குப் பலி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ட்டணத்திலும் சபிக்கப்பட்டிருப்பாய், வெளியிலும் சபிக்கப்பட்டிருப்ப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ூடையும், மாப்பிசைகிற உன் தொட்டியும் சபிக்கப்பட்ட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ர்ப்பத்தின் கனியும், உன் நிலத்தின் கனியும், உன் மாடுகளின் பெருக்கமும், உன் ஆடுகளின் மந்தைகளும் சபிக்கப்பட்ட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ர்ப்பத்தின் கனியும், உன் நிலத்தின் கனியும், உன் மாடுகளின் பெருக்கமும், உன் ஆடுகளின் மந்தைகளும் சபிக்கப்பட்ட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வருகையிலும் சபிக்கப்பட்டிருப்பாய், நீ போகையிலும் சபிக்கப்பட்டிருப்ப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னைவிட்டு விலகி நீ செய்துவருகிற உன் துர்க்கிரியைகளினிமித்தம் சீக்கிரத்தில் கெட்டுப்போய் அழியுமட்டும், நீ கையிட்டுச் செய்கிறதெல்லாவற்றிலும் கர்த்தர் உனக்குச் சாபத்தையும் சஞ்சலத்தையும் கேட்டையும் வரப்பண்ண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னைவிட்டு விலகி நீ செய்துவருகிற உன் துர்க்கிரியைகளினிமித்தம் சீக்கிரத்தில் கெட்டுப்போய் அழியுமட்டும், நீ கையிட்டுச் செய்கிறதெல்லாவற்றிலும் கர்த்தர் உனக்குச் சாபத்தையும் சஞ்சலத்தையும் கேட்டையும் வரப்பண்ண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ன்று நான் உனக்கு விதிக்கிற உன் தேவனாகிய கர்த்தருடைய கட்டளைகளின்படியெல்லாம் செய்ய நீ கவனமாயிருக்கும்படிக்கு, அவர் சத்தத்திற்கு உண்மையாய்ச் செவிகொடுப்பாயானால், உன் தேவனாகிய கர்த்தர் பூமியிலுள்ள சகல ஜாதிகளிலும் உன்னை மேன்மையாக வை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ன்று நான் உனக்கு விதிக்கிற உன் தேவனாகிய கர்த்தருடைய கட்டளைகளின்படியெல்லாம் செய்ய நீ கவனமாயிருக்கும்படிக்கு, அவர் சத்தத்திற்கு உண்மையாய்ச் செவிகொடுப்பாயானால், உன் தேவனாகிய கர்த்தர் பூமியிலுள்ள சகல ஜாதிகளிலும் உன்னை மேன்மையாக வை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ன் தேவனாகிய கர்த்தரின் சத்தத்துக்குச் செவிகொடுக்கும்போது, இப்பொழுது சொல்லப்படும் ஆசீர்வாதங்களெல்லாம் உன்மேல் வந்து உனக்குப்பலி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பட்டணத்திலும் ஆசீர்வதிக்கப்பட்டிருப்பாய்; வெளியிலும் ஆசீர்வதிக்கப்பட்டிருப்ப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தந்தரிக்கும் தேசத்தில் கர்த்தர் உன்னை நிர்மூலமாக்குமட்டும் கொள்ளை நோய் உன்னைப் பிடித்துக்கொள்ளப்பண்ண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ுதந்தரிக்கும் தேசத்தில் கர்த்தர் உன்னை நிர்மூலமாக்குமட்டும் கொள்ளை நோய் உன்னைப் பிடித்துக்கொள்ளப்பண்ண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ர்ப்பத்தின் கனியும், உன் நிலத்தின் கனியும், உன் மாடுகளின் பெருக்கமும், உன் ஆடுகளின் மந்தைகளுமாகிய உன் மிருகஜீவன்களின் பலனும் ஆசீர்வதிக்கப்பட்ட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ர்ப்பத்தின் கனியும், உன் நிலத்தின் கனியும், உன் மாடுகளின் பெருக்கமும், உன் ஆடுகளின் மந்தைகளுமாகிய உன் மிருகஜீவன்களின் பலனும் ஆசீர்வதிக்கப்பட்ட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ர்ப்பத்தின் கனியும், உன் நிலத்தின் கனியும், உன் மாடுகளின் பெருக்கமும், உன் ஆடுகளின் மந்தைகளுமாகிய உன் மிருகஜீவன்களின் பலனும் ஆசீர்வதிக்கப்பட்ட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கூடையும், மாப்பிசைகிற உன் தொட்டியும் ஆசீர்வதிக்கப்பட்ட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ன்னை ஈளையினாலும், காய்ச்சலினாலும் உஷ்ணத்தினாலும், எரிபந்தத்தினாலும், வறட்சியினாலும், கருக்காயினாலும், விஷப்பனியினாலும் வாதிப்பார்; நீ அழியுமட்டும் இவைகள் உன்னைப் பின்தொடர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ன்னை ஈளையினாலும், காய்ச்சலினாலும் உஷ்ணத்தினாலும், எரிபந்தத்தினாலும், வறட்சியினாலும், கருக்காயினாலும், விஷப்பனியினாலும் வாதிப்பார்; நீ அழியுமட்டும் இவைகள் உன்னைப் பின்தொடர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ன்னை ஈளையினாலும், காய்ச்சலினாலும் உஷ்ணத்தினாலும், எரிபந்தத்தினாலும், வறட்சியினாலும், கருக்காயினாலும், விஷப்பனியினாலும் வாதிப்பார்; நீ அழியுமட்டும் இவைகள் உன்னைப் பின்தொடர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வருகையிலும் ஆசீர்வதிக்கப்பட்டிருப்பாய், நீ போகையிலும் ஆசீர்வதிக்கப்பட்டிருப்ப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தலைக்குமேலுள்ள வானம் வெண்கலமும், உனக்குக் கீழுள்ள பூமி இரும்புமாய் இ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க்கு விரோதமாய் எழும்பும் உன் சத்துருக்களைக் கர்த்தர் உனக்குமுன்பாக முறிய அடிக்கப்படும்படி ஒப்புக்கொடுப்பார்; ஒரு வழியாய் உனக்கு எதிராகப் புறப்பட்டு வருவார்கள்; ஏழு வழியாய் உனக்கு முன்பாக ஓடிப்போ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க்கு விரோதமாய் எழும்பும் உன் சத்துருக்களைக் கர்த்தர் உனக்குமுன்பாக முறிய அடிக்கப்படும்படி ஒப்புக்கொடுப்பார்; ஒரு வழியாய் உனக்கு எதிராகப் புறப்பட்டு வருவார்கள்; ஏழு வழியாய் உனக்கு முன்பாக ஓடிப்போ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சத்து மழையைக் கர்த்தர் புழுதியும் மண்ணுமாக பெய்யப்பண்ணுவார்; நீ அழியுமட்டும் அப்படியே வானத்திலிருந்து உன்மேல் இறங்கிவர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தேசத்து மழையைக் கர்த்தர் புழுதியும் மண்ணுமாக பெய்யப்பண்ணுவார்; நீ அழியுமட்டும் அப்படியே வானத்திலிருந்து உன்மேல் இறங்கிவர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ன் களஞ்சியங்களிலும், நீ கையிடும் எல்லா வேலையிலும் உனக்கு ஆசீர்வாதம் கட்டளையிடுவார்; உன் தேவனாகிய கர்த்தர் உனக்குக் கொடுக்கும் தேசத்திலே உன்னை ஆசீர்வதிப்ப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ன் களஞ்சியங்களிலும், நீ கையிடும் எல்லா வேலையிலும் உனக்கு ஆசீர்வாதம் கட்டளையிடுவார்; உன் தேவனாகிய கர்த்தர் உனக்குக் கொடுக்கும் தேசத்திலே உன்னை ஆசீர்வதி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சத்துருக்களுக்கு முன்பாக நீ முறிய அடிக்கப்படும்படி கர்த்தர் செய்வார்; ஒரு வழியாய் அவர்களுக்கு எதிராகப் புறப்படுவாய், ஏழு வழியாய் அவர்களுக்கு முன்பாக ஓடிப்போவாய்; நீ பூமியிலுள்ள எல்லா ராஜ்யங்களிலும் சிதறுண்டுபோவ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சத்துருக்களுக்கு முன்பாக நீ முறிய அடிக்கப்படும்படி கர்த்தர் செய்வார்; ஒரு வழியாய் அவர்களுக்கு எதிராகப் புறப்படுவாய், ஏழு வழியாய் அவர்களுக்கு முன்பாக ஓடிப்போவாய்; நீ பூமியிலுள்ள எல்லா ராஜ்யங்களிலும் சிதறுண்டுபோவ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சத்துருக்களுக்கு முன்பாக நீ முறிய அடிக்கப்படும்படி கர்த்தர் செய்வார்; ஒரு வழியாய் அவர்களுக்கு எதிராகப் புறப்படுவாய், ஏழு வழியாய் அவர்களுக்கு முன்பாக ஓடிப்போவாய்; நீ பூமியிலுள்ள எல்லா ராஜ்யங்களிலும் சிதறுண்டுபோவ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தேவனாகிய கர்த்தரின் கட்டளைகளைக் கைக்கொண்டு, அவர் வழிகளில் நடக்கும்போது, கர்த்தர் உனக்கு ஆணையிட்டபடியே, உன்னைத் தமக்குப் பரிசுத்த ஜனமாக நிலைப்படுத்துவ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தேவனாகிய கர்த்தரின் கட்டளைகளைக் கைக்கொண்டு, அவர் வழிகளில் நடக்கும்போது, கர்த்தர் உனக்கு ஆணையிட்டபடியே, உன்னைத் தமக்குப் பரிசுத்த ஜனமாக நிலைப்படுத்து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ுடைய நாமம் எனக்குத் தரிக்கப்பட்டது என்று பூமியின் ஜனங்களெல்லாம் கண்டு, உனக்குப் பயப்பட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பிணம் ஆகாயத்துப் பறவைகளுக்கும் பூமியின் மிருகங்களுக்கும் இரையாகும்; அவைகளை விரட்டுவாரில்லாதிருப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க் கொடுப்பேன் என்று கர்த்தர் உன் பிதாக்களுக்கு ஆணையிட்டதேசத்தில், கர்த்தர் உன் கர்ப்பத்தின் கனியிலும், உன் மிருகஜீவன்களின் பலனிலும், உன் நிலத்தின் கனியிலும் உனக்குப் பரிபூரண நன்மை உண்டாகக் கட்டளையிடுவ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க் கொடுப்பேன் என்று கர்த்தர் உன் பிதாக்களுக்கு ஆணையிட்டதேசத்தில், கர்த்தர் உன் கர்ப்பத்தின் கனியிலும், உன் மிருகஜீவன்களின் பலனிலும், உன் நிலத்தின் கனியிலும் உனக்குப் பரிபூரண நன்மை உண்டாகக் கட்டளையிடுவ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க் கொடுப்பேன் என்று கர்த்தர் உன் பிதாக்களுக்கு ஆணையிட்டதேசத்தில், கர்த்தர் உன் கர்ப்பத்தின் கனியிலும், உன் மிருகஜீவன்களின் பலனிலும், உன் நிலத்தின் கனியிலும் உனக்குப் பரிபூரண நன்மை உண்டாகக் கட்டளையிடுவ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குணமாகாதபடி கர்த்தர் உன்னை எகிப்தின் எரிபந்தமான பருக்களினாலும், மூலவியாதியினாலும், சொறியினாலும், சிரங்கினாலும் வாதிப்ப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ற்றகாலத்தில் உன் தேசத்திலே மழை பெய்யவும், நீ கையிட்டுச்செய்யும் வேலைகளையெல்லாம் ஆசீர்வதிக்கவும், கர்த்தர் உனக்குத் தமது நல்ல பொக்கிஷசாலையாகிய வானத்தைத் திறப்பார்; நீ அநேகம் ஜாதிகளுக்குக் கடன்கொடுப்பாய். நீயோ கடன் வாங்காதிருப்ப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ற்றகாலத்தில் உன் தேசத்திலே மழை பெய்யவும், நீ கையிட்டுச்செய்யும் வேலைகளையெல்லாம் ஆசீர்வதிக்கவும், கர்த்தர் உனக்குத் தமது நல்ல பொக்கிஷசாலையாகிய வானத்தைத் திறப்பார்; நீ அநேகம் ஜாதிகளுக்குக் கடன்கொடுப்பாய். நீயோ கடன் வாங்காதிருப்ப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ற்றகாலத்தில் உன் தேசத்திலே மழை பெய்யவும், நீ கையிட்டுச்செய்யும் வேலைகளையெல்லாம் ஆசீர்வதிக்கவும், கர்த்தர் உனக்குத் தமது நல்ல பொக்கிஷசாலையாகிய வானத்தைத் திறப்பார்; நீ அநேகம் ஜாதிகளுக்குக் கடன்கொடுப்பாய். நீயோ கடன் வாங்காதிருப்ப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உன்னைப் புத்திமயக்கத்தினாலும், குருட்டாட்டத்தினாலும், மனத்திகைப்பினாலும் வாதிப்ப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உன்னைப் புத்திமயக்கத்தினாலும், குருட்டாட்டத்தினாலும், மனத்திகைப்பினாலும் வாதிப்ப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உன்னைப் புத்திமயக்கத்தினாலும், குருட்டாட்டத்தினாலும், மனத்திகைப்பினாலும் வாதிப்ப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அழியுமட்டும் அந்த ஜாதியான் உன் மிருகஜீவன்களின் பலனையும், உன் நிலத்தின் கனியையும் புசிப்பான்; அவன் உன்னை அழித்துத் தீருமட்டும் உன் தானியத்திலும், திராட்சரசத்திலும், எண்ணெயிலும், உன் மந்தைகளிலுள்ள ஆடுமாடுகளிலும் உனக்கு ஒன்றும் மீதியாகவைக்கமா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அழியுமட்டும் அந்த ஜாதியான் உன் மிருகஜீவன்களின் பலனையும், உன் நிலத்தின் கனியையும் புசிப்பான்; அவன் உன்னை அழித்துத் தீருமட்டும் உன் தானியத்திலும், திராட்சரசத்திலும், எண்ணெயிலும், உன் மந்தைகளிலுள்ள ஆடுமாடுகளிலும் உனக்கு ஒன்றும் மீதியாகவைக்கமா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அழியுமட்டும் அந்த ஜாதியான் உன் மிருகஜீவன்களின் பலனையும், உன் நிலத்தின் கனியையும் புசிப்பான்; அவன் உன்னை அழித்துத் தீருமட்டும் உன் தானியத்திலும், திராட்சரசத்திலும், எண்ணெயிலும், உன் மந்தைகளிலுள்ள ஆடுமாடுகளிலும் உனக்கு ஒன்றும் மீதியாகவைக்கமா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்று நான் உங்களுக்கு விதிக்கிற வார்த்தைகள் யாவையும் விட்டு விலகி வேறே தேவர்களைச் சேவிக்கும்படி, நீ வலதுபுறம் இடதுபுறம் சாயாமல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்று நான் உங்களுக்கு விதிக்கிற வார்த்தைகள் யாவையும் விட்டு விலகி வேறே தேவர்களைச் சேவிக்கும்படி, நீ வலதுபுறம் இடதுபுறம் சாயாமல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்று நான் உங்களுக்கு விதிக்கிற வார்த்தைகள் யாவையும் விட்டு விலகி வேறே தேவர்களைச் சேவிக்கும்படி, நீ வலதுபுறம் இடதுபுறம் சாயாமல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ருடன் அந்தகாரத்திலே தடவித்திரிகிறதுபோல, நீ பட்டப்பகலிலே தடவிக்கொண்டு திரிவாய்; உன் வழிகளில் ஒன்றும் உனக்கு வாய்க்காதேபோம்; உதவிசெய்வாரில்லாமல் நீ எந்நாளும் ஒடுக்கப்படுகிறவனும் பறிகொடுக்கிறவனுமாய் இருப்பாய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ருடன் அந்தகாரத்திலே தடவித்திரிகிறதுபோல, நீ பட்டப்பகலிலே தடவிக்கொண்டு திரிவாய்; உன் வழிகளில் ஒன்றும் உனக்கு வாய்க்காதேபோம்; உதவிசெய்வாரில்லாமல் நீ எந்நாளும் ஒடுக்கப்படுகிறவனும் பறிகொடுக்கிறவனுமாய் இருப்பாய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உன் தேசமெங்கும் நீ நம்பியிருக்கும் உயரமும் அரணிப்பும் மதில்கள் விழுமளவும், அவன் உன் வாசல்களிலெங்கும் உன்னை முற்றிக்கைப்போடுவான்; உன் தேவனாகிய கர்த்தர் உனக்குக் கொடுத்த உன்னுடைய தேசமெங்குமுள்ள உன்னுடைய வாசல்கள்தோறும் உன்னை முற்றிக்கைப்போடுவ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உன் தேசமெங்கும் நீ நம்பியிருக்கும் உயரமும் அரணிப்பும் மதில்கள் விழுமளவும், அவன் உன் வாசல்களிலெங்கும் உன்னை முற்றிக்கைப்போடுவான்; உன் தேவனாகிய கர்த்தர் உனக்குக் கொடுத்த உன்னுடைய தேசமெங்குமுள்ள உன்னுடைய வாசல்கள்தோறும் உன்னை முற்றிக்கைப்போடுவ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உன் தேசமெங்கும் நீ நம்பியிருக்கும் உயரமும் அரணிப்பும் மதில்கள் விழுமளவும், அவன் உன் வாசல்களிலெங்கும் உன்னை முற்றிக்கைப்போடுவான்; உன் தேவனாகிய கர்த்தர் உனக்குக் கொடுத்த உன்னுடைய தேசமெங்குமுள்ள உன்னுடைய வாசல்கள்தோறும் உன்னை முற்றிக்கைப்போடுவ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ண்ணை உனக்கு நியமிப்பாய், வேறொருவன் அவளுடன் சயனிப்பான்; வீட்டைக் கட்டுவாய், அதிலே குடியிருக்கமாட்டாய்; திராட்சத்தோட்டத்தை நாட்டுவாய், அதின் பலனை அனுபவிக்கமாட்டாய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ண்ணை உனக்கு நியமிப்பாய், வேறொருவன் அவளுடன் சயனிப்பான்; வீட்டைக் கட்டுவாய், அதிலே குடியிருக்கமாட்டாய்; திராட்சத்தோட்டத்தை நாட்டுவாய், அதின் பலனை அனுபவிக்கமாட்டாய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ண்ணை உனக்கு நியமிப்பாய், வேறொருவன் அவளுடன் சயனிப்பான்; வீட்டைக் கட்டுவாய், அதிலே குடியிருக்கமாட்டாய்; திராட்சத்தோட்டத்தை நாட்டுவாய், அதின் பலனை அனுபவிக்கமாட்டாய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ன் சத்துருக்கள் உன்னை முற்றிக்கைப்போட்டு நெருக்குங்காலத்தில், உன் தேவனாகிய கர்த்தர் உனக்குக் கொடுத்த உன் கர்ப்பக்கனியான உன் புத்திரபுத்திரிகளின் மாம்சத்தைத் தின்பாய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ன் சத்துருக்கள் உன்னை முற்றிக்கைப்போட்டு நெருக்குங்காலத்தில், உன் தேவனாகிய கர்த்தர் உனக்குக் கொடுத்த உன் கர்ப்பக்கனியான உன் புத்திரபுத்திரிகளின் மாம்சத்தைத் தின்பாய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மாடுகள் உன் கண்களுக்கு முன்பாக அடிக்கப்படும், நீ அதில் ஒன்றும் புசிப்பதில்லை; உன் கழுதை உனக்கு முன்பாகக் கொள்ளையிட்டுக் கொண்டுபோகப்பட்டு, உனக்குத் திரும்ப அகப்படாமற்போம்; உன் ஆடுகள் உன் சத்துருக்களுக்குக் கொடுக்கப்படும்; விடுவிப்பார் ஒருவரும் உனக்கு இல்லாதிருப்ப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மாடுகள் உன் கண்களுக்கு முன்பாக அடிக்கப்படும், நீ அதில் ஒன்றும் புசிப்பதில்லை; உன் கழுதை உனக்கு முன்பாகக் கொள்ளையிட்டுக் கொண்டுபோகப்பட்டு, உனக்குத் திரும்ப அகப்படாமற்போம்; உன் ஆடுகள் உன் சத்துருக்களுக்குக் கொடுக்கப்படும்; விடுவிப்பார் ஒருவரும் உனக்கு இல்லாதிருப்ப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மாடுகள் உன் கண்களுக்கு முன்பாக அடிக்கப்படும், நீ அதில் ஒன்றும் புசிப்பதில்லை; உன் கழுதை உனக்கு முன்பாகக் கொள்ளையிட்டுக் கொண்டுபோகப்பட்டு, உனக்குத் திரும்ப அகப்படாமற்போம்; உன் ஆடுகள் உன் சத்துருக்களுக்குக் கொடுக்கப்படும்; விடுவிப்பார் ஒருவரும் உனக்கு இல்லாதிருப்ப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ன் சத்துருக்கள் உன் வாசல்களிலும் உன்னை முற்றிக்கைப்போட்டு நெருக்குங்காலத்தில், உன்னிடத்தில் செருக்கும் சுகசெல்வமுமுள்ள மனிதன் சகலத்தையும் இழந்து, தன் இல்லாமையிலே தான் தின்னும் தன் பிள்ளைகளின் மாம்சத்திலே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ன் சத்துருக்கள் உன் வாசல்களிலும் உன்னை முற்றிக்கைப்போட்டு நெருக்குங்காலத்தில், உன்னிடத்தில் செருக்கும் சுகசெல்வமுமுள்ள மனிதன் சகலத்தையும் இழந்து, தன் இல்லாமையிலே தான் தின்னும் தன் பிள்ளைகளின் மாம்சத்திலே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உன் சத்துருக்கள் உன் வாசல்களிலும் உன்னை முற்றிக்கைப்போட்டு நெருக்குங்காலத்தில், உன்னிடத்தில் செருக்கும் சுகசெல்வமுமுள்ள மனிதன் சகலத்தையும் இழந்து, தன் இல்லாமையிலே தான் தின்னும் தன் பிள்ளைகளின் மாம்சத்திலே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ன் சகோதரனுக்காகிலும், தன் மார்பில் இருக்கிற மனைவிக்காகிலும், தனக்கு மீந்திருக்கிற தன் மக்களில் ஒருவனுக்காகிலும் கொஞ்சமேனும் கொடாதபடி அவர்கள்மேல் வன்கண்ணாயிருப்ப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ன் சகோதரனுக்காகிலும், தன் மார்பில் இருக்கிற மனைவிக்காகிலும், தனக்கு மீந்திருக்கிற தன் மக்களில் ஒருவனுக்காகிலும் கொஞ்சமேனும் கொடாதபடி அவர்கள்மேல் வன்கண்ணாயிருப்ப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ன் சகோதரனுக்காகிலும், தன் மார்பில் இருக்கிற மனைவிக்காகிலும், தனக்கு மீந்திருக்கிற தன் மக்களில் ஒருவனுக்காகிலும் கொஞ்சமேனும் கொடாதபடி அவர்கள்மேல் வன்கண்ணாயிருப்ப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ிடத்தில் சுகசெல்வத்தினாலும் செருக்கினாலும் தன் உள்ளங்காலைத் தரையின்மேல் வைக்க அஞ்சின செருக்கும் சுகசெல்வமுமுள்ள ஸ்திரீ தன் கால்களின் நடுவே புறப்பட்ட தன் நஞ்சுக்கொடியினிமித்தமும், தான் பெற்ற பிள்ளைகளினிமித்தமும், தன் மார்பில் இருக்கிற புருஷன்மேலும் தன் குமாரன்மேலும் தன் குமாரத்தியின்மேலும் வன்கண்ணாயிருப்பாள்;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ிடத்தில் சுகசெல்வத்தினாலும் செருக்கினாலும் தன் உள்ளங்காலைத் தரையின்மேல் வைக்க அஞ்சின செருக்கும் சுகசெல்வமுமுள்ள ஸ்திரீ தன் கால்களின் நடுவே புறப்பட்ட தன் நஞ்சுக்கொடியினிமித்தமும், தான் பெற்ற பிள்ளைகளினிமித்தமும், தன் மார்பில் இருக்கிற புருஷன்மேலும் தன் குமாரன்மேலும் தன் குமாரத்தியின்மேலும் வன்கண்ணாயிருப்பாள்;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உன் சத்துருக்கள் உன் வாசல்களில் உன்னை முற்றிக்கைப்போட்டு நெருக்குங்காலத்தில், சகலமும் குறைவுபடுவதினால், அவைகளை இரகசியமாய்த் தின்னுவ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உன் சத்துருக்கள் உன் வாசல்களில் உன்னை முற்றிக்கைப்போட்டு நெருக்குங்காலத்தில், சகலமும் குறைவுபடுவதினால், அவைகளை இரகசியமாய்த் தின்னுவ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உன் சத்துருக்கள் உன் வாசல்களில் உன்னை முற்றிக்கைப்போட்டு நெருக்குங்காலத்தில், சகலமும் குறைவுபடுவதினால், அவைகளை இரகசியமாய்த் தின்னுவ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குமாரரும் உன் குமாரத்திகளும் அந்நிய ஜனங்களுக்கு ஒப்புக்கொடுக்கப்படுவார்கள்; அவர்களைக் காண உன் கண்கள் நாடோறும் பார்த்துப்பார்த்துப் பூத்துப்போம்; உன் கையில் பெலனில்லாதிருக்கு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ன் குமாரரும் உன் குமாரத்திகளும் அந்நிய ஜனங்களுக்கு ஒப்புக்கொடுக்கப்படுவார்கள்; அவர்களைக் காண உன் கண்கள் நாடோறும் பார்த்துப்பார்த்துப் பூத்துப்போம்; உன் கையில் பெலனில்லாதிருக்கும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் தேவனாகிய கர்த்தர் என்னும் மகிமையும் பயங்கரமுமான நாமத்திற்குப் பயப்படும்படிக்கு, நீ இந்தப் புஸ்தகத்தில் எழுதியிருக்கிற இந்த நியாயப்பிரமாண வார்த்தைகளின்படியெல்லாம் நடக்கக் கவனமாயிராவிட்டால்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் தேவனாகிய கர்த்தர் என்னும் மகிமையும் பயங்கரமுமான நாமத்திற்குப் பயப்படும்படிக்கு, நீ இந்தப் புஸ்தகத்தில் எழுதியிருக்கிற இந்த நியாயப்பிரமாண வார்த்தைகளின்படியெல்லாம் நடக்கக் கவனமாயிராவிட்டால்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் நீங்காத பெரிய வாதைகளாலும் நீங்காத கொடிய ரோகங்களாலும் உன்னையும் உன் சந்ததியையும் அதிசயமாய் வாதித்து,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் நீங்காத பெரிய வாதைகளாலும் நீங்காத கொடிய ரோகங்களாலும் உன்னையும் உன் சந்ததியையும் அதிசயமாய் வாதித்து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நீ கண்டு பயந்த எகிப்து வியாதிகளெல்லாம் உன்மேல் வருவிப்பார்; அவைகள் உன்னைப் பற்றிக்கொள்ளும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நீ கண்டு பயந்த எகிப்து வியாதிகளெல்லாம் உன்மேல் வருவிப்பார்; அவைகள் உன்னைப் பற்றிக்கொள்ளு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இந்த நியாயப்பிரமாண புஸ்தகத்தில் எழுதியிராத எல்லாப் பிணியையும் வாதையையும் நீ அழியுமளவும் கர்த்தர் உன்மேல் வரப்பண்ணுவ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இந்த நியாயப்பிரமாண புஸ்தகத்தில் எழுதியிராத எல்லாப் பிணியையும் வாதையையும் நீ அழியுமளவும் கர்த்தர் உன்மேல் வரப்பண்ணுவ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ிரட்சியிலே வானத்து நட்சத்திரங்களைப்போல் இருந்த நீங்கள், உங்கள் தேவனாகிய கர்த்தரின் சத்தத்திற்குச் செவிகொடாமற்போனதினால், கொஞ்சம் ஜனமாய்ப்போவீ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ிரட்சியிலே வானத்து நட்சத்திரங்களைப்போல் இருந்த நீங்கள், உங்கள் தேவனாகிய கர்த்தரின் சத்தத்திற்குச் செவிகொடாமற்போனதினால், கொஞ்சம் ஜனமாய்ப்போவீ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கர்த்தர் உங்களுக்கு நன்மை செய்யுமளவும் உங்களைப் பெருகப்பண்ணவும் எப்படி உங்கள் மேல் இரம்மியமாயிருந்தாரோ, அப்படியே கர்த்தர் உங்களை அழிக்கவும் உங்களை அதம்பண்ணவும் இரம்மியமாயிருப்பார்; நீங்கள் சுதந்தரிக்கப்போகிற தேசத்திலிருந்து பிடுங்கிப்போடப்படுவீ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கர்த்தர் உங்களுக்கு நன்மை செய்யுமளவும் உங்களைப் பெருகப்பண்ணவும் எப்படி உங்கள் மேல் இரம்மியமாயிருந்தாரோ, அப்படியே கர்த்தர் உங்களை அழிக்கவும் உங்களை அதம்பண்ணவும் இரம்மியமாயிருப்பார்; நீங்கள் சுதந்தரிக்கப்போகிற தேசத்திலிருந்து பிடுங்கிப்போடப்படுவீ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கர்த்தர் உங்களுக்கு நன்மை செய்யுமளவும் உங்களைப் பெருகப்பண்ணவும் எப்படி உங்கள் மேல் இரம்மியமாயிருந்தாரோ, அப்படியே கர்த்தர் உங்களை அழிக்கவும் உங்களை அதம்பண்ணவும் இரம்மியமாயிருப்பார்; நீங்கள் சுதந்தரிக்கப்போகிற தேசத்திலிருந்து பிடுங்கிப்போடப்படுவீ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ர் உன்னைப் பூமியின் ஒரு முனைதுவக்கி பூமியின் மறுமுனைமட்டும் இருக்கிற எல்லா ஜனங்களுக்குள்ளும் சிதற அடிப்பார்; அங்கே நீயும் உன் பிதாக்களும் அறியாத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கர்த்தர் உன்னைப் பூமியின் ஒரு முனைதுவக்கி பூமியின் மறுமுனைமட்டும் இருக்கிற எல்லா ஜனங்களுக்குள்ளும் சிதற அடிப்பார்; அங்கே நீயும் உன் பிதாக்களும் அறியாத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ந்த ஜாதிகளுக்குள்ளே உனக்கு இளைப்பாறுதல் இராது; உன் உள்ளங்கால்கள் தங்கித் தரிக்க இடமும் இராது; அங்கே கர்த்தர் உனக்குத் தத்தளிக்கிற இருதயத்தையும், சோர்ந்துபோகிற கண்களையும், மனச்சஞ்சலத்தையும் கொடுப்ப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ந்த ஜாதிகளுக்குள்ளே உனக்கு இளைப்பாறுதல் இராது; உன் உள்ளங்கால்கள் தங்கித் தரிக்க இடமும் இராது; அங்கே கர்த்தர் உனக்குத் தத்தளிக்கிற இருதயத்தையும், சோர்ந்துபோகிற கண்களையும், மனச்சஞ்சலத்தையும் கொடுப்ப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உன் ஜீவன் உனக்குச் சந்தேகத்தில் ஊசலாடும்; உன் ஜீவனைப்பற்றி நம்பிக்கையில்லாமல் இரவும் பகலும் திகில்கொண்டிருப்பாய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உன் ஜீவன் உனக்குச் சந்தேகத்தில் ஊசலாடும்; உன் ஜீவனைப்பற்றி நம்பிக்கையில்லாமல் இரவும் பகலும் திகில்கொண்டிருப்பாய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ீ பயப்படும் உன் இருதயத்தின் திகிலினாலும், உன் கண்கள் காணும் காட்சியினாலும், விடியற்காலத்தில் எப்பொழுது சாயங்காலம் வருமோ என்றும், சாயங்காலத்தில், எப்பொழுது விடியற்காலம் வருமோ என்றும் சொல்லுவாய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ீ பயப்படும் உன் இருதயத்தின் திகிலினாலும், உன் கண்கள் காணும் காட்சியினாலும், விடியற்காலத்தில் எப்பொழுது சாயங்காலம் வருமோ என்றும், சாயங்காலத்தில், எப்பொழுது விடியற்காலம் வருமோ என்றும் சொல்லுவாய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னிக் காணாதிருப்பாய் என்று நான் உனக்குச் சொன்னவழியாய், கர்த்தர் உன்னைக் கப்பல்களிலே எகிப்திற்குத் திரும்பக் கொண்டுபோகப்பண்ணுவார்; அங்கே உங்கள் சத்துருக்களுக்கு வேலைக்காரராகவும் வேலைக்காரிகளாகவும் விற்கப்படுவீர்கள்; உங்களைக் கொள்வாரும் இல்லாதிருப்பார்கள் என்றா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னிக் காணாதிருப்பாய் என்று நான் உனக்குச் சொன்னவழியாய், கர்த்தர் உன்னைக் கப்பல்களிலே எகிப்திற்குத் திரும்பக் கொண்டுபோகப்பண்ணுவார்; அங்கே உங்கள் சத்துருக்களுக்கு வேலைக்காரராகவும் வேலைக்காரிகளாகவும் விற்கப்படுவீர்கள்; உங்களைக் கொள்வாரும் இல்லாதிருப்பார்கள் என்றான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னிக் காணாதிருப்பாய் என்று நான் உனக்குச் சொன்னவழியாய், கர்த்தர் உன்னைக் கப்பல்களிலே எகிப்திற்குத் திரும்பக் கொண்டுபோகப்பண்ணுவார்; அங்கே உங்கள் சத்துருக்களுக்கு வேலைக்காரராகவும் வேலைக்காரிகளாகவும் விற்கப்படுவீர்கள்; உங்களைக் கொள்வாரும் இல்லாதிருப்பார்கள் என்றான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நிலத்தின் கனியையும், உன் பிரயாசத்தின் எல்லாப் பலனையும் நீ அறியாத ஜனங்கள் புசிப்பார்கள்; நீ சகலநாளும் ஒடுக்கப்பட்டும் நொறுக்கப்பட்டும் இருப்பாய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நிலத்தின் கனியையும், உன் பிரயாசத்தின் எல்லாப் பலனையும் நீ அறியாத ஜனங்கள் புசிப்பார்கள்; நீ சகலநாளும் ஒடுக்கப்பட்டும் நொறுக்கப்பட்டும் இருப்பாய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கண்கள் காணும் காரியங்களினாலே மதிமயங்கிப்போவாய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 உள்ளங்கால் தொடங்கி உச்சந்தலைமட்டும் குணமாகாதபடிக்கு, கர்த்தர் உன்னை முழங்கால்களிலும் தொடைகளிலும் கொடிய எரிபந்தப் பருக்களினாலே வாதிப்பார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 உள்ளங்கால் தொடங்கி உச்சந்தலைமட்டும் குணமாகாதபடிக்கு, கர்த்தர் உன்னை முழங்கால்களிலும் தொடைகளிலும் கொடிய எரிபந்தப் பருக்களினாலே வாதிப்பார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உன்னையும், உனக்காக நீ ஏற்படுத்திக்கொண்ட ராஜாவையும், நீயும் உன் பிதாக்களும் அறியாத ஜாதிகளிடத்துக்குப் போகப்பண்ணுவார்; அங்கே நீ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உன்னையும், உனக்காக நீ ஏற்படுத்திக்கொண்ட ராஜாவையும், நீயும் உன் பிதாக்களும் அறியாத ஜாதிகளிடத்துக்குப் போகப்பண்ணுவார்; அங்கே நீ மரமும் கல்லுமான அந்நிய தேவர்களைச் சேவிப்பாய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உன்னைக் கொண்டுபோய்விடும் எல்லா ஜனங்களுக்குள்ளும் பிரமிப்பும் பழமொழியும் பரியாசச் சொல்லுமாவாய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உன்னைக் கொண்டுபோய்விடும் எல்லா ஜனங்களுக்குள்ளும் பிரமிப்பும் பழமொழியும் பரியாசச் சொல்லுமாவாய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ிகுந்த விதையை வயலுக்குக் கொண்டுபோவாய், கொஞ்சம் அறுப்பாய்; வெட்டுக்கிளி அதைப் பட்சித்துப்போடும்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ாட்சத்தோட்டங்களை நாட்டிப்பயிரிடுவாய், ஆனாலும் நீ திராட்சரசம் குடிப்பதும் இல்லை, திராட்சப்பழங்களைச் சேர்ப்பதும் இல்லை; பூச்சி அதைத் தின்று போடும்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ாட்சத்தோட்டங்களை நாட்டிப்பயிரிடுவாய், ஆனாலும் நீ திராட்சரசம் குடிப்பதும் இல்லை, திராட்சப்பழங்களைச் சேர்ப்பதும் இல்லை; பூச்சி அதைத் தின்று போடும்.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லிவமரங்கள் உன் எல்லைகளிலெங்கும் இருக்கும், ஆனாலும் அதின் எண்ணெயை நீ பூசிக்கொள்வதில்லை; உன் ஒலிவமரத்தின் பிஞ்சுகள் உதிர்ந்துபோம்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லிவமரங்கள் உன் எல்லைகளிலெங்கும் இருக்கும், ஆனாலும் அதின் எண்ணெயை நீ பூசிக்கொள்வதில்லை; உன் ஒலிவமரத்தின் பிஞ்சுகள் உதிர்ந்துபோம்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ீ குமாரரையும் குமாரத்திகளையும் பெறுவாய், ஆனாலும் அவர்கள் உன்னோடேகூட இரார்கள்; அவர்கள் சிறைப்பட்டுப்போவார்கள்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் மரங்களெல்லாவற்றையும் உன் நிலத்தின் கனிகளையும் விட்டில் பட்சித்துப்போடும்.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 நடுவிலிருக்கிற அந்நியன் உனக்கு மேற்பட்டு மேன்மேலும் உயர்ந்திருப்பான்; நீ மிகவும் தாழ்த்தப்பட்டுப்போவாய்.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ன் நடுவிலிருக்கிற அந்நியன் உனக்கு மேற்பட்டு மேன்மேலும் உயர்ந்திருப்பான்; நீ மிகவும் தாழ்த்தப்பட்டுப்போவாய்.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ன் உன்னிடத்தில் கடன்படான்; நீ அவனிடத்தில் கடன்படுவாய்; அவன் தலையாயிருப்பான், நீ வாலாயிருப்பாய்.]]></a:t>
            </a: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ன் உன்னிடத்தில் கடன்படான்; நீ அவனிடத்தில் கடன்படுவாய்; அவன் தலையாயிருப்பான், நீ வாலாயிருப்பாய்.]]></a:t>
            </a: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ன் உன்னிடத்தில் கடன்படான்; நீ அவனிடத்தில் கடன்படுவாய்; அவன் தலையாயிருப்பான், நீ வாலாயிருப்பாய்.]]></a:t>
            </a:r>
          </a:p>
        </p:txBody>
      </p:sp>
    </p:spTree>
  </p:cSld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தேவனாகிய கர்த்தர் உனக்குவிதிக்கத்தக்க அவருடைய கற்பனைகளையும் கட்டளைகளையும் கைக்கொள்ளும்படி, நீ அவர் சத்தத்திற்குச் செவிகொடாதபடியினால், இந்தச் சாபங்கள் எல்லாம் உன்மேல் வந்து, நீ அழியுமட்டும் உன்னைத்தொடர்ந்து பிடித்து,]]></a:t>
            </a:r>
          </a:p>
        </p:txBody>
      </p:sp>
    </p:spTree>
  </p:cSld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தேவனாகிய கர்த்தர் உனக்குவிதிக்கத்தக்க அவருடைய கற்பனைகளையும் கட்டளைகளையும் கைக்கொள்ளும்படி, நீ அவர் சத்தத்திற்குச் செவிகொடாதபடியினால், இந்தச் சாபங்கள் எல்லாம் உன்மேல் வந்து, நீ அழியுமட்டும் உன்னைத்தொடர்ந்து பிடித்து,]]></a:t>
            </a:r>
          </a:p>
        </p:txBody>
      </p:sp>
    </p:spTree>
  </p:cSld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உன் தேவனாகிய கர்த்தர் உனக்குவிதிக்கத்தக்க அவருடைய கற்பனைகளையும் கட்டளைகளையும் கைக்கொள்ளும்படி, நீ அவர் சத்தத்திற்குச் செவிகொடாதபடியினால், இந்தச் சாபங்கள் எல்லாம் உன்மேல் வந்து, நீ அழியுமட்டும் உன்னைத்தொடர்ந்து பிடித்து,]]></a:t>
            </a:r>
          </a:p>
        </p:txBody>
      </p:sp>
    </p:spTree>
  </p:cSld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ன்னிலும் உன் சந்ததியிலும் என்றைக்கும் அடையாளமாகவும் அற்புதமாகவும் இருக்கும்.]]></a:t>
            </a:r>
          </a:p>
        </p:txBody>
      </p:sp>
    </p:spTree>
  </p:cSld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ன்னிலும் உன் சந்ததியிலும் என்றைக்கும் அடையாளமாகவும் அற்புதமாகவும் இருக்கும்.]]></a:t>
            </a:r>
          </a:p>
        </p:txBody>
      </p:sp>
    </p:spTree>
  </p:cSld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கலமும் பரிபூரணமாயிருக்கையில், நீ மனமகிழ்ச்சியோடும் களிப்போடும் உன் தேவனாகிய கர்த்தரைச் சேவியாமற்போனதினிமித்தம்,]]></a:t>
            </a:r>
          </a:p>
        </p:txBody>
      </p:sp>
    </p:spTree>
  </p:cSld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கலமும் பரிபூரணமாயிருக்கையில், நீ மனமகிழ்ச்சியோடும் களிப்போடும் உன் தேவனாகிய கர்த்தரைச் சேவியாமற்போனதினிமித்தம்,]]></a:t>
            </a:r>
          </a:p>
        </p:txBody>
      </p:sp>
    </p:spTree>
  </p:cSld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சகலமும் குறைவுபட்டு, பட்டினியோடும் தாகத்தோடும் நிர்வாணத்தோடும், கர்த்தர் உனக்கு விரோதமாய் அனுப்பும் சத்துருக்களைச் சேவிப்பாய்; அவர்கள் உன்னை அழித்துத் தீருமட்டும், இருப்பு நுகத்தடியை உன் கழுத்தின்மேல் போடுவார்கள்.]]></a:t>
            </a:r>
          </a:p>
        </p:txBody>
      </p:sp>
    </p:spTree>
  </p:cSld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சகலமும் குறைவுபட்டு, பட்டினியோடும் தாகத்தோடும் நிர்வாணத்தோடும், கர்த்தர் உனக்கு விரோதமாய் அனுப்பும் சத்துருக்களைச் சேவிப்பாய்; அவர்கள் உன்னை அழித்துத் தீருமட்டும், இருப்பு நுகத்தடியை உன் கழுத்தின்மேல் போடுவார்கள்.]]></a:t>
            </a:r>
          </a:p>
        </p:txBody>
      </p:sp>
    </p:spTree>
  </p:cSld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சகலமும் குறைவுபட்டு, பட்டினியோடும் தாகத்தோடும் நிர்வாணத்தோடும், கர்த்தர் உனக்கு விரோதமாய் அனுப்பும் சத்துருக்களைச் சேவிப்பாய்; அவர்கள் உன்னை அழித்துத் தீருமட்டும், இருப்பு நுகத்தடியை உன் கழுத்தின்மேல் போடுவார்கள்.]]></a:t>
            </a:r>
          </a:p>
        </p:txBody>
      </p:sp>
    </p:spTree>
  </p:cSld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ிழவன் என்று முகம்பாராமலும், வாலிபன் என்று இரங்காமலும் இருக்கும் கொடிய முகமுள்ளதும்,]]></a:t>
            </a:r>
          </a:p>
        </p:txBody>
      </p:sp>
    </p:spTree>
  </p:cSld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கிழவன் என்று முகம்பாராமலும், வாலிபன் என்று இரங்காமலும் இருக்கும் கொடிய முகமுள்ளதும்,]]></a:t>
            </a:r>
          </a:p>
        </p:txBody>
      </p:sp>
    </p:spTree>
  </p:cSld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உனக்குத் தெரியாத பாஷையைப் பேசுகிறதுமான ஜாதியை வெகுதூரத்திலுள்ள பூமியின் கடையாந்தரத்திலிருந்து கர்த்தர் உன்மேல் கழுகு பறக்கும் வேகமாய் வரப்பண்ண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7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6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7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8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9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0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2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3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4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5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6.xml"/>
</Relationships>

</file>

<file path=ppt/slides/_rels/slide1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7.xml"/>
</Relationships>

</file>

<file path=ppt/slides/_rels/slide1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8.xml"/>
</Relationships>

</file>

<file path=ppt/slides/_rels/slide1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9.xml"/>
</Relationships>

</file>

<file path=ppt/slides/_rels/slide1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জ আমি তোমাদের য়ে সব আজ্ঞা দিচ্ছি তার থেকে দূরে সরে য়েও না| তোমরা তার ডান দিকে বা বাম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য়েও না| সেবা করার জন্য অন্য দেবতার অনুগামী হয়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কিন্তু প্রভু, তোমাদের ঈশ্বরের, কথা যদি না শোন - তিনি যা আদেশ করছেন, আমার আজকের বলা সেইসব আ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ত্ন সহকারে পালন না কর তবে এই সমস্ত অভিশাপ তোমার প্রতি বর্তাব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প্রভু তোমাদের নগরে এবং ক্ষেতে শাপ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 তোমাদের ঝুড়ি ও পাত্র শাপগ্রস্ত করবেন এবং তাদের মধ্যে কোন খাদ্য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তোমাদের সন্তানসন্ততিদের, তোমাদের জমিকে, তোমাদের পশুদের এবং তোমাদের গাভীন গাই ও মেষদের শ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োমরা যা কিছু কর না কেন সব সময় প্রভু তাতে শাপ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তোমরা যা কিছু করবে তাতেই অভিশাপ, হতাশা এবং কষ্ট আসবে| তোমরা দ্রুত সম্পূর্ণরূপে বিনাশ না হ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তিনি এসব করেই চলবেন| তিনি এসব করবেন কারণ তোমরা যা মন্দ তাই কর এবং তাঁকে পরিত্যাগ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আমি আজ তোমাদের য়ে সকল আদেশ করছি, তোমরা যদি প্রভু, তোমাদের ঈশ্বরের, সেই সব আজ্ঞা যত্নের সা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ন কর তবে প্রভু তোমার ঈশ্বর পৃথিবীর সমস্ত জাতির উপরে তোমাদের উন্নত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দি তোমরা প্রভু, তোমাদের ঈশ্বরের, বাধ্য হও তবে এইসব আশীর্বাদ তোমাদের উপরে আসব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প্রভু তোমাদের নগরে এবং তোমাদের ক্ষেতে আশীর্বাদ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়ে দেশ অধিগ্রহণ করতে যাচ্ছ সেখানে ধ্বংস না হওয়া পর্য়ন্ত প্রভু তোমাদের ভযানক সব রোগে রোগগ্র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তোমাদের গর্ভের ফল আশীর্বাদযুক্ত করবেন| তিনি তোমাদের জমিকে আশীর্বাদ করবেন যাতে ভালো ফসল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োমাদের পশুদের আশীর্বাদ করবেন যাতে তাদের বহু শাবক জন্মায়| তিনি তোমাদের গরু ও মেষদের আশীর্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তোমাদের ঝুড়িগুলি ও পাত্রগুলিকে আশীর্বাদ করবেন এবং তা খাবারে ভর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রোগ, জ্বর এবং ফোলা দ্বারা তোমাদের শাস্তি দেবেন| প্রভু প্রচণ্ড উত্তাপ পাঠাবেন এবং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ৃষ্টি পড়বে না| উত্তাপে এবং রোগে তোমাদের ফসল নষ্ট হয়ে যাবে| তোমরা ধ্বংস না হওয়া পর্য়ন্ত এই খার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নাগুলি ঘটতেই থাক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রা যা কিছু কর তাতেই সর্বসময়ে প্রভু তোমাদের আশীর্বাদ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কাশে কোন মেঘ দেখা যাবে না - আকাশ ঘসা পিতলের মতো এবং পাযের নীচের জমি লোহার মত শক্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তোমাদের বিরুদ্ধে যুদ্ধ করতে এসেছে এমন শত্রুকে পরাস্ত করতে প্রভু তোমাদের সাহায্য করবেন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ত্রুরা তোমাদের বিরুদ্ধে এক পথ দিয়ে আসবে কিন্তু পালাবার সময় সাত পথ দিয়ে পালা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্রভু বৃষ্টির পরিবর্তে আকাশ থেকে কেবল ধূলো বালি বর্ষণ করবেন| য়ে পর্য়ন্ত তোমাদের বিনাশ না হ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া বর্ষণ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প্রভু তোমাদের আশীর্বাদ করবেন ও তোমাদের গোলাঘর পূর্ণ করবেন| তোমরা যা কিছু কর তাতে তিনি আশীর্বা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 প্রভু, তোমাদের ঈশ্বর, তোমাদের য়ে দেশ দিচ্ছেন, সেখানে তোমাদের আশীর্বাদ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প্রভু তোমাদের শত্রুদের দিয়ে তোমাদের হারাবেন| তোমরা এক পথ দিয়ে তোমাদের শত্রুদের বিরুদ্ধে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যাবে কিন্তু সাত পথ দিয়ে তাদের সামনে থেকে পালাবে| তোমাদের প্রতি য়ে সব খারাপ বিষয় ঘটবে তা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র লোক ভয়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িনি য়েমন প্রতিজ্ঞা করেছেন সেই অনুসারেই তিনি তোমাদের তাঁর নিজের বিশিষ্ট ব্যক্তি করে তুলবেন|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প্রভু তোমাদের ঈশ্বরের সমস্ত আজ্ঞা পালন কর তাহলেই তিনি ত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হলে পৃথিবীর সমস্ত জাতি জানবে য়ে তোমরা প্রভুর নামে অভিহিত এবং তারা তোমাদের ভয়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োমাদের মৃতদেহ বন্য পশুপাখীর খাদ্য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আর প্রভু তোমাদের অনেক উত্তম বিষয় দেবেন| তিনি তোমাদের বহু সন্তানের পিতা করবেন এবং তোমাদের পশ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খ্যায় বৃদ্ধি পেয়ে অনেক হবে| য়ে দেশ তোমাদের দেবেন বলে তোমাদের পূর্বপুরুষের কাছে প্রভু প্রতিজ্ঞ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, সেই দেশে তোমাদের ভাল ফসল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মৃত দেহের উপর থেকে তাদের তাড়িয়ে দেবারও কেউ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ভু তাঁর মহান আশীর্বাদের ভাণ্ডার খুলে দেবেন| তিনি তোমাদের জমির জন্য উপযুক্ত সময়ে বৃ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| প্রভু তোমাদের সমস্ত কাজে আশীর্বাদ করবেন| অনেক জাতিকে তোমরা ধার দেবে কিন্তু তাদের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ধার করার প্রযোজন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প্রভু মিশরীয়দের কাছে য়েমন ফোড়া পাঠিয়েছিলেন সেই রকমটি দিয়েই তোমাদের শাস্তি দেবেন| তিনি আ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লিত ঘা এবং সারে না এমন চুলকানি দিয়ে তোমাদের শাস্তি দেবেন| প্রভু উন্মাদনা দ্বারা তোমাদের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| তিনি তোমাদের অন্ধ এবং হতবুদ্ধি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তারা তোমাদের পশু ও উত্পন্ন খাদ্য নিয়ে নেবে| তোমাদের ধ্বংস না করা পর্য়ন্ত তারা তোমাদের সর্বস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বে| তারা তোমাদের শস্য, দ্রাক্ষারস, তেল, গরু, মেষ ও ছাগলের কিছুই ছেড়ে যাবে না| তোমাদের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করা পর্য়ন্ত তারা তোমাদের সর্বস্ব ন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তোমাদের মস্তক স্বরূপ করবেন, পুচ্ছ স্বরূপ করবেন না| তোমরা অবনত না হয়ে উন্নত হবে| এই সমস্ত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বে যদি প্রভু, তোমাদের ঈশ্বরের, য়ে সব আদেশ আমি আজ বলছি তা তোমরা শোন এবং যত্ন সহকারে এই সব আ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ন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দিনের আলোয হাতড়ে হাতড়ে অন্ধ লোকর মত তোমাদের পথ চলতে হবে| তোমরা যা কিছু কর তাতে অসফল হবে| 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 লোক তোমাদের আঘাত করবে এবং তোমাদের জিনিস চুরি করে নেবে| আর তোমাদের রক্ষা করার কেউ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“সেই জাতি তোমাদের নগরের চারিদিক ঘিরে তোমাদের আক্রমণ করবে| তোমরা কি মনে করছ নগরের চারিধারের শ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ঁচু প্রাচীর তোমাদের রক্ষা করবে? কিন্তু তারা ভেঙ্গে পড়বে| প্রভু, তোমাদের ঈশ্বরের, দেওয়া সেই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ত্র সমস্ত নগরগুলি শত্রুরা আক্রম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তোমাদের সাথে কোন স্ত্রীলোক বাগ্দত্তা হবে কিন্তু অপর কেউ তার সাথে য়ৌন সম্পর্কে লিপ্ত হবে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ী বানাবে কিন্তু তাতে বাস করতে পারবে না| তোমরা ক্ষেতে দ্রাক্ষা লাগাবে কিন্তু তার থেকে কোন কিছ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গ্রহ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শত্রুরা নগর অবরোধ করে তোমাদের কষ্ট দিলে তুমি এতই ক্ষুধার্ত হবে য়ে নিজের ছেলে মেয়েদের খেতে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- প্রভু, তোমাদের ঈশ্বর, য়ে সন্তানদের দিয়েছিলেন তুমি তাদের দেহ ভোজ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লোক তোমাদের সামনেই তোমাদের গরুগুলো মেরে ফেলবে কিন্তু সেই মাংসের কোন অংশই তুমি খেতে পাবে না|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গাধাদের নিয়ে যাবে কিন্তু ফেরত দেবে না| তোমাদের মেষ তোমাদের শত্রুদের দেওয়া হবে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করার জন্য কেউ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“এমনকি তোমাদের মধ্যে সবচেয়ে দযালু এবং শান্ত লোকটিও নিষ্ঠুর হয়ে উঠবে| সে অন্যের প্রতি নিষ্ঠ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এমনকি, য়ে স্ত্রীকে সে অত্যন্ত ভালবাসে তার প্রতিও নিষ্ঠুর হবে এবং জীবিত শিশুদের প্রতিও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ষ্ঠুর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খাবার কিছু পড়ে না থাকর দরুণ সে নিজের শিশুদের খাবে এবং সেই মাংস সে পরিবারের অন্য কারও সাথে ভা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করে নিজেই খাবে| তোমাদের শত্রু এসে তোমাদের নগর অবরোধ করলে এই সমস্ত মন্দ ঘনাগুলি তোমাদের প্রতি ঘট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োমাদের কষ্ট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“এমনকি তোমাদের মধ্যে বাসকারী কোমল ও ভদ্র মহিলা, মাটিতে যার পা পড়ে না, সেও নিষ্ঠুর হয়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প্রাণের প্রিয স্বামীর প্রতি এবং নিজের ছেলেমেয়ের প্রতিও সে নিষ্ঠুর হয়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সে লুকিয়ে শিশুর জন্ম দিয়ে সেই শিশুটিকে এবং তার সাথে জন্ম দেবার সময় তার দেহ থেকে যা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িয়ে আসে তাও খাবে| শত্রু এসে তোমাদের শহর অবরোধ করে তোমাদের সংকটে ফেললে এই সমস্ত মন্দ বিষ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প্রতি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অন্য জাতির লোকরা তোমাদের ছেলে মেয়েদের তুলে নিয়ে যাবে| দিনের পর দিন তাদের অপেক্ষায চেয়ে চে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ক্লান্ত হয়ে পড়বে কিন্তু কিছুই করতে পারবে না এবং ঈশ্বর তোমাদের সাহায্য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“এই বইতে লেখা সমস্ত আজ্ঞা ও শিক্ষা তুমি অবশ্যই পালন করো এবং তুমি অবশ্যই প্রভু, তোমার ঈশ্বরে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ৌরবান্বিত এবং ভযাবহ নামকে সম্মান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যদি তোমরা তা পালন না কর তবে প্রভু তোমাদের এবং তোমাদের উত্তরপুরুষদের অনেক অসুবিধায ফেল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ংকট ও রোগগুলি হবে ভযানক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মিশরে তোমরা অনেক বিপত্তি ও রোগ দেখে ভীত হয়েছিলে| প্রভু ঐ সব মন্দ ঘনাগুলি তোমাদে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িয়ে আন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এই পুস্তকে লেখা নেই এমন সব সংকট ও রোগও তিনি আনবেন| তোমরা ধ্বংস না হওয়া পর্য়ন্ত তিনি তা কর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আকাশের তারার মত তোমাদের বংশধররা বহুসংখ্যক হতে পারে, কিন্তু কেবল অল্পসংখ্যকই অবশিষ্ট থাকবে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প্রভু তোমাদের ঈশ্বরের কথা শো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“প্রভু তোমাদের মঙ্গল করে ও তোমাদের জাতির বৃদ্ধি সাধন করে য়েমন আনন্দ পেতেন, সেই একই ভাব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র্বনাশ ও ধ্বংস দেখে আনন্দ পাবেন| তুমি য়ে দেশ অধিকার করতে যাচ্ছ, লোক তোমাদের সেই দেশ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র কর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আর প্রভু পৃথিবীর এক প্রান্ত থেকে অপর প্রান্ত পর্য়ন্ত সমস্ত জাতির মধ্যে তোমাদের ছড়িয়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তোমরা কাঠ, পাথরের তৈরী এমন মূর্ত্তির পূজা করবে, যাদের পূজা তোমাদের পূর্বপুরুষরা কখনও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“এই সমস্ত জাতির মধ্যে তোমরা কোন শান্তি পাবে না এবং বিশ্রামের জায়গাও পাবে না| প্রভু তোমাদের 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শ্চিন্তাগ্রস্ত করবেন| তখন তোমাদের চোখ ক্লান্ত হয়ে পড়বে এবং তোমরা বিচলিত হয়ে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তোমরা বিপদের মধ্যে বাস করবে এবং দিনে কি রাতে সবসময় ভয়ে ভয়ে থাকবে| জীবন সম্বন্ধে তোমাদে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শ্চয়তা বোধ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সকালে তুমি বলবে, ‘হায়! কখন সন্ধ্যা হবে!’ আর সন্ধ্যা হলে বলবে, ‘হায়! কখন সকাল হবে!’ হৃদ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ঙ্কা এবং ভয়ঙ্কর বিষয় যা তোমরা দেখবে, তার জন্যই এইরকম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প্রভু জাহাজে করে তোমাদের মিশরে ফেরত পাঠাবেন| আমি বলেছিলাম য়ে তোমাদের আর সেখানে ফিরে য়েতে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; কিন্তু প্রভু তোমাদের সেখানে ফেরত পাঠাবেন| মিশরে তোমরা তোমাদের শত্রুদের কাছে নিজেদের দাসরূ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ক্রি করতে চাইবে কিন্তু কেউ তোমাদের কিন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য়ে জাতিকে তোমরা চেনো না তারা তোমাদের সব শস্য এবং তোমাদের কঠোর পরিশ্রমের ফল খেযে ফেলবে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বল সমস্ত জীবন ধরে পীড়ন ও লাঞ্ছনা ভ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োমাদের চোখ যা দেখবে তা তোমাদের উন্মত্ত কর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্রভু তোমাদের এমন কষ্টকর ফোঁড়া দ্বারা শাস্তি দেবেন যা সারে না| তোমাদের হাঁটু এবং পাযে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োঁড়া হবে| পাযের তলা থেকে মাথার তালু পর্য়ন্ত দেহের সব জায়গাতেই এই ফোঁড়া বের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“প্রভু তোমাদের এবং তোমাদের রাজাকে এমন জাতির কাছে পাঠাবেন যাদের তুমি জান না| তুমি এবং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পুরুষরাও কখনও তাদের দেখে নি| সেখানে তোমরা কাঠ ও পাথরের তৈরী মূর্ত্তির সেব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প্রভু তোমাদের য়ে দেশগুলিতে পাঠাবেন, সেখানকার লোক তোমাদের দুর্দশা দেখে অবাক হবে| তার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 হাসবে এবং তোমাদের সম্বন্ধে মন্দ কথা 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“তোমাদের ক্ষেতে তুমি বহু বীজ বুনবে কিন্তু অল্পই ফসল সংগ্রহ করবে, কারণ পঙ্গপাল ফসল খেযে 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োমরা দ্রাক্ষা ক্ষেতে কষ্ট করে দ্রাক্ষা চাষ করবে কিন্তু দ্রাক্ষা সংগ্রহ বা দ্রাক্ষারস পান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 না, কারণ পোকায তা খেযে 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তোমাদের দেশের সর্বত্র জলপাইযের গাছ থাকবে কিন্তু তার থেকে উত্পন্ন কোন তেল তুমি ব্যবহার করতে পা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কারণ জলপাই ফল মাটিতে ঝরে পড়ে পচ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োমাদের ছেলেমেয়ে থাকলেও তাদের লালন পালন করতে পারবে না, কারণ তাদের বন্দী করে নিয়ে যা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পঙ্গপাল তোমাদের সমস্ত গাছ ও ক্ষেতের শস্য ধ্বংস কর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তোমাদের মধ্যে বাসকারী বিদেশীরা দিনে দিনে শক্তিশালী হয়ে উঠবে আর তোমাদের যা শক্তি ছিল তা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বিদেশীরা তোমাদের ধার দেবে, কিন্তু তাদের ধার দেবার মত টাকা তোমাদের কাছে থাকবে না| মাথা য়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হকে নিয়ন্ত্রণে রাখে, সেই রকম ভাবেই তারা মাথা হয়ে তোমাদের নিয়ন্ত্রণে রাখবে আর তুমি হবে লে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ে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“এই সমস্ত শাপ তোমাদের উপর আসবে| তারা তোমাদের ধাওযা করে ধরবে য়ে পর্য়ন্ত না তুমি ধ্বংস হও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প্রভু, তোমাদের ঈশ্বরের, কথা শোন নি| তিনি তোমাদের য়ে সমস্ত আজ্ঞা ও বিধি দিয়েছিলেন তা পালন ক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এই শাপগুলি হবে লোকদের কাছে একটি চিহ্ন এবং তারা বুঝবে য়ে ঈশ্বর তোমাদের এবং তোমাদের উত্তরপুর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 করেছেন| তোমাদের ওপর য়ে ভয়ঙ্কর ঘনাগুলি ঘটবে তা দেখে লোকে আশ্চর্য়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“প্রভু, তোমাদের ঈশ্বর, তোমাদের অনেক আশীর্বাদ করেছিলেন, কিন্তু তোমরা আনন্দের সাথে প্রফুল্ল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সেবা করো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তাই প্রভু তোমাদের বিরুদ্ধে য়ে শত্রুদের পাঠাবেন তোমরা তাদেরই সেবা করবে| তোমরা ক্ষুধার্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ৃষ্ণার্ত, উলঙ্গ এবং দরিদ্র হবে| প্রভু তোমাদের উপর এমন বোঝা চাপাবেন যা সরিয়ে ফেলা যাবে না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না করা পর্য়ন্ত তুমি সেই বোঝা ব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“তোমাদের বিরুদ্ধে যুদ্ধ করার জন্য প্রভু বহু দূর থেকে এক জাতির আগমণ ঘটাবেন| তোমরা তাদের ভা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ঝবে না| ঈগল পাখী য়েমন আকাশ থেকে নেমে আসে তেমনি দ্রুত তারা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সেই সব লোক নিষ্ঠুর হবে| তারা বৃদ্ধদের বিষয়ে কোন চিন্তা করবে না এবং শিশুদের প্রতিও দযা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2026-10-20T02:31:01Z</dcterms:created>
  <dcterms:modified xsi:type="dcterms:W3CDTF">2026-10-20T02:31:01Z</dcterms:modified>
  <dc:title>দ্বিতীয় বিবরণ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