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யத்தின் முற்புறமும் கிழக்குக்கு எதிரான பிரத்தியேகமான இடமும் இருந்த அகலம் நூறுமுழமும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ின் மேலேதுவக்கி ஆலயத்தின் உட்புறமும் வெளிப்புறமும் சுற்றிலும் சுவரின் உட்புறமும் வெளிப்புறமும் எல்லாம் அளவிட்ட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ைதுவக்கி வாசலின் மேற்புறமட்டும், தேவாலயத்தின் சுவரிலும், கேருபீன்களும் பேரீச்சமரங்களும் சித்திரிக்கப்பட்ட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ைதுவக்கி வாசலின் மேற்புறமட்டும், தேவாலயத்தின் சுவரிலும், கேருபீன்களும் பேரீச்சமரங்களும் சித்திரிக்கப்பட்ட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ாலயத்துக்கும் பரிசுத்த ஸ்தலத்துக்கும் இரண்டு வாசல்கள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ுக்கு மடக்குக் கதவுகளாகிய இரட்டைக் கதவுகளும் இருந்தது; வாசலுக்கு இரண்டு கதவுகளும் மற்ற வாசலுக்கு இரண்டு கதவுகளும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ுக்கு மடக்குக் கதவுகளாகிய இரட்டைக் கதவுகளும் இருந்தது; வாசலுக்கு இரண்டு கதவுகளும் மற்ற வாசலுக்கு இரண்டு கதவுகளு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ம்பே சுற்றுக்கட்டுக்கு இருந்த சுவரின் அகலம் ஐந்துமுழமாயிருந்தது. ஆலயத்துக்கு இருக்கும் சுற்றுக்கட்டுகளின் மாளிகையிலே வெறுமையாய் விட்டிருந்த இடங்களும் அப்படியே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யத்தைச் சுற்றிலும் அறைவீடுகளுக்கு நடுவாக இருந்த விசாலம் இருபது முழம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াশের কামরার দরজাগুলি ঐ উঁচু জমিতে খুলত| উত্তর দিক দিয়ে ও দক্ষিণের দিক দিয়ে প্রবেশ পথ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ঁচু জমিটি চার ধারে চওড়ায় 5 কিউবিট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ন্দিরের পশ্চিম দিকে, এই সীমাবদ্ধ স্থানটিতেএকটি অট্টালিকা ছিল| অট্টালিকাটি প্রস্থেথ 70 হা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ৈর্য়্ঘে 90 হাত মাপের ছিল| প্রাঙ্গণের দেওয়াল চার ধারেই 5 হাত করে পুরু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পুরুষটি সেই মন্দিরটি মাপল| মন্দিরটি মাপে 100 হাত লম্বা হল| দালান ও দেওয়াল সমেত জায়গাট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ম্বায় 10 0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ন্দিরের সামনে পূর্ব দিকের সীমাবদ্ধ জায়গাটি লম্বায় 100 হ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ুরুষটি পশ্চিমদিকে, সীমাবদ্ধ স্থানটি অট্টালিকাটির মাপ নিল| এক দেওয়াল থেকে অপর দেওয়াল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মাপে 100 হাত হল|সর্বাপেক্ষা পবিত্র স্থান, পবিত্র স্থান ও গাড়ী বারান্দাটার যে দিকটা ভেত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ঙ্গণের দিকে মুখ কর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 দেওয়ালে কাঠের তক্তা সমূহ ছিল| সমস্ত জানালা ও দরজার ধারে সরু করে কাঠ লাগানো ছিল| দরজা প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মেঝে থেকে জানালা পর্য়ন্ত এবং দেওয়ালের অংশ পর্য়ন্ত দরজা পথের ওপরে কাঠের তক্ত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ন্দিরের ভিতরের ও বাইরের কামরাগুলির দেওয়ালে করূব দূত এবং খেজুর গাছের আকৃতি খোদাই কর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রূব দূতগুলির মাঝে ছিল খেজুর গাছ| প্রতিটি করূব দূতের দুটি করে মুখ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রূব দূতের একটি মুখ ছিল মানুষের মত যা খেজুর গাছের দিকে মুখ করে ছিল| অন্য মুখটি সিংহের মত যা অ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র খেজুর গাছের দিকে মুখ করে ছিল| এসব আকৃতি মন্দিরের চারধারে খোদাই কর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েজ থেকে দরজার উপর পর্য়ন্ত পবিত্র -স্থানের সমস্ত দেওয়ালে করূব দূত ও খেজুর গাছের আকৃতি খোদ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বিত্র স্থানের দুই ধারের দেওয়ালগুলো ছিল বর্গাকৃতি| পবিত্রতম স্থানের সামনে একটি জিনিষ ছিল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নেকটা কাঠের তৈরী একটি বেদীর মত যা উচ্চতায় 3 হাত ও লম্বায় 2 হাত এবং চওড়ায় 2 হাত| এর ধার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ভিত্তি কাঠের তৈরী ছিল| পুরুষটি আমায় বললেন, “এইটি সেই টেবিল যা প্রভুর সামনে র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বিত্র স্থানে ও সর্বাপেক্ষা পবিত্র স্থানে জোড়া দরজ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সেই পুরুষটি আমায় পবিত্রস্থানের দিকে নিয়ে চলল| সে সেই ঘরের দুই ধারের দেওয়াল মাপল|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শের দেওয়ালগুলি 6 হাত পুরু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তিটি ছোট দরজা নিজের থেকে খুলে যেতে পারত| প্রতিটি দরজায প্রকৃতপক্ষে দুটি চএাকারে আবর্ত্তনশী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জার হাতল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ছাড়াও পবিত্র স্থানের দরজাগুলিতে করূব দূত ও খেজুর গাছ খোদাই করা ছিল| এগুলি দেওয়ালে খোদ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ৃতির মত ছিল| গাড়ী বারান্দার সামনে ছিল কাঠের ছা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খানকার জানালাগুলির চার ধারে কাঠামো ছিল এবং বারান্দার উভয় পাশের দেওয়ালে বারান্দার ছাদ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চার ধারের ঘরগুলিতে খেজুর গাছের আকৃ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রজাটি প্রস্থে 10 হাত এবং দরজার সম্মুখের পথটির ধারগুলির প্রতি পাশে 5 হাত ছিল| পুরুষটি সেই ঘর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প নিলে তা লম্বায় 40 হাত এবং চওড়ায় 20 হাত পাওয়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সেই পুরুষটি শেষের ঘরে গেল এবং দরজার পথটির দুই ধারের দেওয়ালের মাপ নিল| প্রত্যেক প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 2 হাত পুরু ও প্রস্থে 7 হাত পাওয়া গেল| দরজার দিকের রাস্তাটি প্রস্থে 6 হ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পুরুষটি সেই ঘরটির দৈর্য়্ঘ মাপলো এবং তা ছিল লম্বায় ও চওড়ায় 20 হাত মাপের| সেই পুরুষ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বলল, “এইটি সর্বাপেক্ষা পবিত্র স্থ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সেই পুরুষটি মন্দিরের দেওয়ালের মাপ নিলে তা হাত পুরু পাওয়া গেল| মন্দিরের চারধারে পাশে 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কামরা ছিল যারা প্রস্থে 4 হ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ার্শ্ব কামরাগুলি ছিল একটার ওপরে আরেকটা এবং এই ভাবে তিনটি বিভিন্ন তলে ছিল| প্রতিটি তলায় ট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 ছিল| মন্দিরের দেওয়ালটি এমন ভাবে গড়া যে তাতে সঙ্কীর্ণ তাক ছিল| এই সঙ্কীর্ণ তাকের উপরেই প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মরাগুলি তৈরী করা হয়েছিল, কিন্তু মন্দিরের দেওয়ালের সঙ্গে তাদের কোন যোগ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ন্দিরের চারধারের পার্শ্ব কামরাগুলির প্রতিটির মেঝে তার নীচের তলার মেঝের থেকে চওড়া ছিল|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ধারের কামরাগুলির দেওয়ালগুলি উপরের দিকে যতই উঠল ততই সরু হতে থাকল ফলে উপরের তলার কামরাগুলি চও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 নীচের তলা থেকে উপর তলা পর্য়ন্ত মাঝের তলা দিয়ে একটা সিঁড়ি উঠে গ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এও দেখলাম যে মন্দিরের মেঝের চারদিক উঁচু| এটা ছিল পাশের কামরাগুলির ভিত, এবং উচ্চতায়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াশের কামরাগুলির বাইরের দেওয়ালগুলো ছিল5 হাত পুরু| এক খোলা জায়গা মন্দিরের পাশের কামরাগুলি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জকদের কামরার মাঝে ছিল| এটা প্রস্থেথ 20 হাত এবং মন্দিরের চারধারে বিস্তৃ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2026-10-21T06:55:10Z</dcterms:created>
  <dcterms:modified xsi:type="dcterms:W3CDTF">2026-10-21T06:55:10Z</dcterms:modified>
  <dc:title>যিহিষ্কেল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