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ன் ஜீவனையும் மரணத்தையும், ஆசீர்வாதத்தையும் சாபத்தையும் உனக்குமுன் வைத்தேன் என்று உங்கள்மேல் வானத்தையும் பூமியையும் இன்று சாட்சிவைக்கிறேன்; ஆகையால், நீயும் உன் சந்ததியும் பிழைக்கும்படிக்கு, நீ ஜீவனைத் தெரிந்துகொண்டு,]]></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ன் ஜீவனையும் மரணத்தையும், ஆசீர்வாதத்தையும் சாபத்தையும் உனக்குமுன் வைத்தேன் என்று உங்கள்மேல் வானத்தையும் பூமியையும் இன்று சாட்சிவைக்கிறேன்; ஆகையால், நீயும் உன் சந்ததியும் பிழைக்கும்படிக்கு, நீ ஜீவனைத் தெரிந்துகொண்டு,]]></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ன் ஜீவனையும் மரணத்தையும், ஆசீர்வாதத்தையும் சாபத்தையும் உனக்குமுன் வைத்தேன் என்று உங்கள்மேல் வானத்தையும் பூமியையும் இன்று சாட்சிவைக்கிறேன்; ஆகையால், நீயும் உன் சந்ததியும் பிழைக்கும்படிக்கு, நீ ஜீவனைத் தெரிந்துகொண்டு,]]></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ன் ஜீவனையும் மரணத்தையும், ஆசீர்வாதத்தையும் சாபத்தையும் உனக்குமுன் வைத்தேன் என்று உங்கள்மேல் வானத்தையும் பூமியையும் இன்று சாட்சிவைக்கிறேன்; ஆகையால், நீயும் உன் சந்ததியும் பிழைக்கும்படிக்கு, நீ ஜீவனைத் தெரிந்துகொண்டு,]]></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கர்த்தர் உன் பிதாக்களாகிய ஆபிரகாமுக்கும் ஈசாக்குக்கும் யாக்கோபுக்கும் கொடுப்பேன் என்று அவர்களுக்கு ஆணையிட்டுக் கொடுத்த தேசத்திலே குடியிருக்கும்படிக்கு, உன் தேவனாகிய கர்த்தரில் அன்புகூர்ந்து, அவர் சத்தத்திற்குச் செவிகொடுத்து, அவரைப் பற்றிக்கொள்வாயாக; அவரே உனக்கு ஜீவனும் தீர்க்காயுசுமானவர் என்றா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கர்த்தர் உன் பிதாக்களாகிய ஆபிரகாமுக்கும் ஈசாக்குக்கும் யாக்கோபுக்கும் கொடுப்பேன் என்று அவர்களுக்கு ஆணையிட்டுக் கொடுத்த தேசத்திலே குடியிருக்கும்படிக்கு, உன் தேவனாகிய கர்த்தரில் அன்புகூர்ந்து, அவர் சத்தத்திற்குச் செவிகொடுத்து, அவரைப் பற்றிக்கொள்வாயாக; அவரே உனக்கு ஜீவனும் தீர்க்காயுசுமானவர் என்றா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கர்த்தர் உன் பிதாக்களாகிய ஆபிரகாமுக்கும் ஈசாக்குக்கும் யாக்கோபுக்கும் கொடுப்பேன் என்று அவர்களுக்கு ஆணையிட்டுக் கொடுத்த தேசத்திலே குடியிருக்கும்படிக்கு, உன் தேவனாகிய கர்த்தரில் அன்புகூர்ந்து, அவர் சத்தத்திற்குச் செவிகொடுத்து, அவரைப் பற்றிக்கொள்வாயாக; அவரே உனக்கு ஜீவனும் தீர்க்காயுசுமானவர் என்றா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ன் உனக்கு முன்பாக வைத்த ஆசீர்வாதமும் சாபமுமாகிய இந்தக் காரியங்களெல்லாம் உன்மேல் வரும்போது: நீ உன் தேவனாகிய கர்த்தரால் துரத்திவிடப்பட்டு, எல்லா ஜாதிகளிடத்திலும் போயிருக்கும்போது, நீ உன் இருதயத்திலே சிந்தனைசெய்து,]]></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ன் உனக்கு முன்பாக வைத்த ஆசீர்வாதமும் சாபமுமாகிய இந்தக் காரியங்களெல்லாம் உன்மேல் வரும்போது: நீ உன் தேவனாகிய கர்த்தரால் துரத்திவிடப்பட்டு, எல்லா ஜாதிகளிடத்திலும் போயிருக்கும்போது, நீ உன் இருதயத்திலே சிந்தனைசெய்து,]]></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உன் தேவனாகிய கர்த்தரிடத்துக்கே திரும்பி, இன்று நான் உனக்குக் கற்பிக்கிறபடியெல்லாம், நீயும் உன் பிள்ளைகளும் உங்கள் முழு இருதயத்தோடும் உங்கள் முழு ஆத்துமாவோடும் அவருடைய சத்தத்திற்குச் செவிகொடுத்தால்,]]></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உன் தேவனாகிய கர்த்தரிடத்துக்கே திரும்பி, இன்று நான் உனக்குக் கற்பிக்கிறபடியெல்லாம், நீயும் உன் பிள்ளைகளும் உங்கள் முழு இருதயத்தோடும் உங்கள் முழு ஆத்துமாவோடும் அவருடைய சத்தத்திற்குச் செவிகொடுத்தால்,]]></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உன் தேவனாகிய கர்த்தரிடத்துக்கே திரும்பி, இன்று நான் உனக்குக் கற்பிக்கிறபடியெல்லாம், நீயும் உன் பிள்ளைகளும் உங்கள் முழு இருதயத்தோடும் உங்கள் முழு ஆத்துமாவோடும் அவருடைய சத்தத்திற்குச் செவிகொடுத்தால்,]]></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உன் தேவனாகிய கர்த்தர் உன் சிறையிருப்பைத் திருப்பி, உனக்கு இரங்கி, உன் தேவனாகிய கர்த்தர் உன்னைச் சிதற அடித்த எல்லா ஜனங்களிடத்திலும் இருக்கிற உன்னைத் திரும்பச் சேர்த்துக்கொள்ளுவார்.]]></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உன் தேவனாகிய கர்த்தர் உன் சிறையிருப்பைத் திருப்பி, உனக்கு இரங்கி, உன் தேவனாகிய கர்த்தர் உன்னைச் சிதற அடித்த எல்லா ஜனங்களிடத்திலும் இருக்கிற உன்னைத் திரும்பச் சேர்த்துக்கொள்ளுவார்.]]></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உன்னுடையவர்கள் வானத்தின் கடையான திசைமட்டும் துரத்துண்டிருந்தாலும், உன் தேவனாகிய கர்த்தர் அங்கே இருக்கிற உன்னைக் கூட்டி, அங்கேயிருந்து உன்னைக் கொண்டுவந்து,]]></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உன்னுடையவர்கள் வானத்தின் கடையான திசைமட்டும் துரத்துண்டிருந்தாலும், உன் தேவனாகிய கர்த்தர் அங்கே இருக்கிற உன்னைக் கூட்டி, அங்கேயிருந்து உன்னைக் கொண்டுவந்து,]]></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உன் பிதாக்கள் சுதந்தரித்திருந்த தேசத்தை நீ சுதந்தரிக்கும்படிக்கு, உன் தேவனாகிய கர்த்தர் அதில் உன்னைச் சேர்த்து, உனக்கு நன்மைசெய்து, உன் பிதாக்களைப்பார்க்கிலும் உன்னைப் பெருகப்பண்ணுவார்.]]></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உன் பிதாக்கள் சுதந்தரித்திருந்த தேசத்தை நீ சுதந்தரிக்கும்படிக்கு, உன் தேவனாகிய கர்த்தர் அதில் உன்னைச் சேர்த்து, உனக்கு நன்மைசெய்து, உன் பிதாக்களைப்பார்க்கிலும் உன்னைப் பெருகப்பண்ணுவார்.]]></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உன் பிதாக்கள் சுதந்தரித்திருந்த தேசத்தை நீ சுதந்தரிக்கும்படிக்கு, உன் தேவனாகிய கர்த்தர் அதில் உன்னைச் சேர்த்து, உனக்கு நன்மைசெய்து, உன் பிதாக்களைப்பார்க்கிலும் உன்னைப் பெருகப்பண்ணுவார்.]]></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ன் தேவனாகிய கர்த்தரில் நீ உன் முழு இருதயத்தோடும் உன் முழு ஆத்துமாவோடும் அன்புகூர்ந்து பிழைக்கும்படி, உன் தேவனாகிய கர்த்தர் உன் இருதயத்தையும் உன் சந்ததியாரின் இருதயத்தையும் விருத்தசேதனம்பண்ணி,]]></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ன் தேவனாகிய கர்த்தரில் நீ உன் முழு இருதயத்தோடும் உன் முழு ஆத்துமாவோடும் அன்புகூர்ந்து பிழைக்கும்படி, உன் தேவனாகிய கர்த்தர் உன் இருதயத்தையும் உன் சந்ததியாரின் இருதயத்தையும் விருத்தசேதனம்பண்ணி,]]></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ந்தச் சாபங்களையெல்லாம் உன் சத்துருக்கள்மேலும் உன்னைத் துன்பப்படுத்தின உன் பகைஞர்மேலும் சுமரப்பண்ணுவார்.]]></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ந்தச் சாபங்களையெல்லாம் உன் சத்துருக்கள்மேலும் உன்னைத் துன்பப்படுத்தின உன் பகைஞர்மேலும் சுமரப்பண்ணுவார்.]]></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யோ மனந்திரும்பி, கர்த்தரின் சத்தத்திற்குச் செவிகொடுத்து, நான் இன்று உனக்குக் கற்பிக்கிற அவருடைய எல்லாக் கற்பனைகளின்படியும் செய்வாய்.]]></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உனக்கு நன்மை உண்டாகும்படி உன் தேவனாகிய கர்த்தர் உன் கைகள் செய்யும் எல்லா வேலைகளிலும், உன் கர்ப்பத்தின் கனியிலும், உன் மிருகஜீவனின் பலனிலும், உன் நிலத்தின் கனியிலும் உனக்குப் பரிபூரணமுண்டாகச் செய்வார்.]]></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உனக்கு நன்மை உண்டாகும்படி உன் தேவனாகிய கர்த்தர் உன் கைகள் செய்யும் எல்லா வேலைகளிலும், உன் கர்ப்பத்தின் கனியிலும், உன் மிருகஜீவனின் பலனிலும், உன் நிலத்தின் கனியிலும் உனக்குப் பரிபூரணமுண்டாகச் செய்வார்.]]></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உனக்கு நன்மை உண்டாகும்படி உன் தேவனாகிய கர்த்தர் உன் கைகள் செய்யும் எல்லா வேலைகளிலும், உன் கர்ப்பத்தின் கனியிலும், உன் மிருகஜீவனின் பலனிலும், உன் நிலத்தின் கனியிலும் உனக்குப் பரிபூரணமுண்டாகச் செய்வார்.]]></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உனக்கு நன்மை உண்டாகும்படி உன் தேவனாகிய கர்த்தர் உன் கைகள் செய்யும் எல்லா வேலைகளிலும், உன் கர்ப்பத்தின் கனியிலும், உன் மிருகஜீவனின் பலனிலும், உன் நிலத்தின் கனியிலும் உனக்குப் பரிபூரணமுண்டாகச் செய்வார்.]]></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உன் தேவனாகிய கர்த்தருடைய சத்தத்திற்குச் செவிகொடுத்து, இந்த நியாயப்பிரமாண புஸ்தகத்தில் எழுதியிருக்கிற அவருடைய கற்பனைகளையும் அவருடைய கட்டளைகளையும் கைக்கொள்ளும்போதும், உன் தேவனாகிய கர்த்தரிடத்தில் உன் முழு இருதயத்தோடும் உன் முழு ஆத்துமாவோடும் திரும்பும்போதும், கர்த்தர் உன் பிதாக்கள்மேல் சந்தோஷமாயிருந்ததுபோல, உன்மேலும் உனக்கு நன்மை உண்டாகத் திரும்பவும் சந்தோஷமாயிருப்பார்.]]></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உன் தேவனாகிய கர்த்தருடைய சத்தத்திற்குச் செவிகொடுத்து, இந்த நியாயப்பிரமாண புஸ்தகத்தில் எழுதியிருக்கிற அவருடைய கற்பனைகளையும் அவருடைய கட்டளைகளையும் கைக்கொள்ளும்போதும், உன் தேவனாகிய கர்த்தரிடத்தில் உன் முழு இருதயத்தோடும் உன் முழு ஆத்துமாவோடும் திரும்பும்போதும், கர்த்தர் உன் பிதாக்கள்மேல் சந்தோஷமாயிருந்ததுபோல, உன்மேலும் உனக்கு நன்மை உண்டாகத் திரும்பவும் சந்தோஷமாயிருப்பார்.]]></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உன் தேவனாகிய கர்த்தருடைய சத்தத்திற்குச் செவிகொடுத்து, இந்த நியாயப்பிரமாண புஸ்தகத்தில் எழுதியிருக்கிற அவருடைய கற்பனைகளையும் அவருடைய கட்டளைகளையும் கைக்கொள்ளும்போதும், உன் தேவனாகிய கர்த்தரிடத்தில் உன் முழு இருதயத்தோடும் உன் முழு ஆத்துமாவோடும் திரும்பும்போதும், கர்த்தர் உன் பிதாக்கள்மேல் சந்தோஷமாயிருந்ததுபோல, உன்மேலும் உனக்கு நன்மை உண்டாகத் திரும்பவும் சந்தோஷமாயிருப்பார்.]]></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நான் இன்று உனக்கு விதிக்கிற கட்டளை உனக்கு மறைபொருளும் அல்ல, அது உனக்குத் தூரமானதும் அல்ல.]]></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நாங்கள் அதைக் கேட்டு, அதின்படி செய்யும்பொருட்டு, எங்கள்நிமித்தம் அவர் வானத்துக்கு ஏறி, அதை எங்களுக்குக் கொண்டுவருகிறவன் யாரென்று நீ சொல்லத்தக்கதாக, அது வானத்திலுள்ளதும் அல்ல;]]></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நாங்கள் அதைக் கேட்டு, அதின்படி செய்யும்பொருட்டு, எங்கள்நிமித்தம் அவர் வானத்துக்கு ஏறி, அதை எங்களுக்குக் கொண்டுவருகிறவன் யாரென்று நீ சொல்லத்தக்கதாக, அது வானத்திலுள்ளதும் அல்ல;]]></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அதைக் கேட்டு, அதின்படி செய்யும்பொருட்டு, எங்கள்நிமித்தம் சமுத்திரத்தைக் கடந்து, அதைக் கொண்டுவருகிறவன் யார் என்று நீ சொல்லத்தக்கதாக, அது சமுத்திரத்திற்கு அப்புறத்திலுள்ளதும் அல்ல;]]></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அதைக் கேட்டு, அதின்படி செய்யும்பொருட்டு, எங்கள்நிமித்தம் சமுத்திரத்தைக் கடந்து, அதைக் கொண்டுவருகிறவன் யார் என்று நீ சொல்லத்தக்கதாக, அது சமுத்திரத்திற்கு அப்புறத்திலுள்ளதும் அல்ல;]]></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 அந்த வார்த்தையின்படியே செய்யும்பொருட்டு, அது உனக்கு மிகவும் சமீபமாய் உன் வாயிலும் உன் இருதயத்திலும் இருக்கிறது.]]></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தோ, ஜீவனையும் நன்மையையும், மரணத்தையும் தீமையையும் இன்று உனக்கு முன்னே வைத்தே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நீ பிழைத்துப் பெருகும்படிக்கும், நீ சுதந்தரிக்கப்போகிற தேசத்தில் உன் தேவனாகிய கர்த்தர் உன்னை ஆசீர்வதிக்கும்படிக்கும், நீ உன் தேவனாகிய கர்த்தரில் அன்புகூரவும், அவர் வழிகளில் நடக்கவும், அவர் கற்பனைகளையும் கட்டளைகளையும் நியாயங்களையும் கைக்கொள்ளவும், நான் இன்று உனக்குக் கற்பிக்கிறே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நீ பிழைத்துப் பெருகும்படிக்கும், நீ சுதந்தரிக்கப்போகிற தேசத்தில் உன் தேவனாகிய கர்த்தர் உன்னை ஆசீர்வதிக்கும்படிக்கும், நீ உன் தேவனாகிய கர்த்தரில் அன்புகூரவும், அவர் வழிகளில் நடக்கவும், அவர் கற்பனைகளையும் கட்டளைகளையும் நியாயங்களையும் கைக்கொள்ளவும், நான் இன்று உனக்குக் கற்பிக்கிறே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நீ பிழைத்துப் பெருகும்படிக்கும், நீ சுதந்தரிக்கப்போகிற தேசத்தில் உன் தேவனாகிய கர்த்தர் உன்னை ஆசீர்வதிக்கும்படிக்கும், நீ உன் தேவனாகிய கர்த்தரில் அன்புகூரவும், அவர் வழிகளில் நடக்கவும், அவர் கற்பனைகளையும் கட்டளைகளையும் நியாயங்களையும் கைக்கொள்ளவும், நான் இன்று உனக்குக் கற்பிக்கிறே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நீ கேளாதபடிக்கு, மனம் பேதித்து, இழுப்புண்டுபோய், வேறே தேவர்களைப்பணிந்து, அவர்களைச் சேவிப்பாயானால்,]]></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நீ கேளாதபடிக்கு, மனம் பேதித்து, இழுப்புண்டுபோய், வேறே தேவர்களைப்பணிந்து, அவர்களைச் சேவிப்பாயானால்,]]></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நீங்கள் சுதந்தரிக்கிறதற்கு யோர்தானைக் கடந்துபோகிற தேசத்தில் நெடுநாள் வாழாமல், நிச்சயமாய் அழிந்துபோவீர்கள் என்பதை இன்று உங்களுக்கு அறிவிக்கிறே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நீங்கள் சுதந்தரிக்கிறதற்கு யோர்தானைக் கடந்துபோகிற தேசத்தில் நெடுநாள் வாழாமல், நிச்சயமாய் அழிந்துபோவீர்கள் என்பதை இன்று உங்களுக்கு அறிவிக்கிறே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9155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দ্বিতীয় বিবরণ : 3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আজ এই দুই পথের মধ্যে য়ে কোন একটি বেছে নেওয়ার সুযোগ তোমাদের হয়েছে আর আকাশ ও পৃথিবীকে আমি এ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ষয়ে সাক্ষী রাখছি| তোমরা জীবন বা মৃত্যু বেছে নিতে পারো| প্রথমটি মনোনীত করলে তোমরা আশীর্বাদ পা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দি তোমরা অপরটি মনোনীত কর তাহলে আসবে অভিশাপ| সুতরাং জীবন মনোনীত কর, তাহলে তোমরা এবং তোমাদের সন্তান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চ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তোমরা অবশ্যই তোমাদের প্রভু, ঈশ্বরকে, ভালবাসবে ও তাঁর বাধ্য হবে| তাঁকে পরিত্যাগ করো না, কার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ভুই তোমাদের জীবন; এবং প্রভু তোমাদের পূর্বপুরুষ অব্রাহাম, ইসহাক এবং যাকোবকে য়ে দেশ দিতে প্রতিজ্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ছিলেন, সেই দেশে তিনি তোমাদের দীর্ঘজীবি করবে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আমি তোমাদের আশীর্বাদ ও অভিশাপ সম্বন্ধে যা যা বললাম সেই সব যখন তোমাদের ওপর ঘটবে এবং প্রভু তোমা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 সব বিভিন্ন জাতির মধ্যে ছড়িয়ে দেবেন, সেখানে যদি এই সব বিষয়ে চিন্তা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তুমি ও তোমার সন্তানরা প্রভু, তোমাদের ঈশ্বরের, কাছে ফিরে আসো অর্থাত্‌ যদি তোমরা তাঁকে তোমা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মস্ত হৃদয় এবং সমস্ত আত্মা দিয়ে অনুসরণ কর এবং তাঁর সব আজ্ঞাগুলি - যা কিছু আমি আজ দিয়েছি, তো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গুলির প্রতি সম্পূর্ণভাবে বাধ্য থা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তবে প্রভু, তোমাদের ঈশ্বর, তোমাদের প্রতি করুণা করবেন| প্রভু আবার তোমাদের মুক্ত করবেন| তিনি তোমা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 সব জাতির মধ্যে পাঠিয়ে ছিলেন সেখান থেকে আবার ফিরিয়ে আনবে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এমন কি তোমরা যদি পৃথিবীর দূরতম প্রান্তেও গিয়ে থাকো, প্রভু, তোমাদের ঈশ্বর, সেখান থেকে তোমা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গ্রহ করবে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তোমাদের পূর্বপুরুষদের য়ে দেশ ছিল, প্রভু সেই দেশে তোমাদের ফিরিয়ে আনবেন এবং সেই দেশ তোমা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অধিকারে আসবে| প্রভু তোমাদের মঙ্গল করবেন এবং পূর্বপূরুষদের চাইতেও তোমাদের অধিক হবে| তোমাদের জা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লোকসংখ্যা এমন বৃদ্ধি পাবে যা আগে কখনও হয়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প্রভু তোমাদের ঈশ্বর তোমার এবং তোমাদের উত্তরপুরুষদের হৃদয় বাধ্য করে তুলবেন| এই ভাবে তোমা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ভুকে সমস্ত হৃদয়ের সাথে প্রেম করে জীবন লাভ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আর তখন প্রভু, তোমাদের ঈশ্বর, শত্রুদের প্রতি সেই সমস্ত অমঙ্গল ঘটাবেন, কারণ এই সমস্ত লোকরা তোমা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ঘৃণা করে ও কষ্ট দে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আর তোমরা আবার প্রভুর বাধ্য হবে| আমি আজ তাঁর য়ে সমস্ত আদেশ দিচ্ছি তা পালন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তোমরা য়ে কাজে হাত দেবে তাতেই প্রভু, তোমাদের ঈশ্বর, তোমাদের কৃতকার্য় হতে দেবেন| তাঁর আশীর্বা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রা বহু সন্তানসন্ততি লাভ করবে| তাঁর আশীর্বাদে তোমাদের পশুদেরও অনেক শাবক হবে| তিনি তোমাদের ক্ষেত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শীর্বাদ করবেন, ফলে অনেক ফসল উত্পন্ন হবে| প্রভু তোমাদের মঙ্গল করবেন| তোমাদের পূর্বপুরুষদের মঙ্গ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ধন করে তিনি য়ে রকম আনন্দ পেতেন, সেই রকম তোমাদের প্রতি মঙ্গল সাধন করে তিনি আনন্দ পাবে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কিন্তু প্রভু, তোমাদের ঈশ্বর, আজ যা বলছেন তা অবশ্যই পালন করতে হবে| তোমরা অবশ্যই তাঁর আজ্ঞাসকল এ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যবস্থাপুস্তকে লেখা বিধিগুলো পালন করবে| তোমরা অবশ্যই তোমাদের হৃদয় ও প্রাণের সাথে প্রভু তোমা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ঈশ্বরের বাধ্য হবে| তাহলে তোমাদের প্রতি এইসব মঙ্গল কার্য়্য় ঘট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এই আজ্ঞা যা আজ আমি তোমাদের দিচ্ছি তা তোমাদের পক্ষে খুব কঠিন হবে না আর তা সাধ্যের বাইরেও 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এই আজ্ঞাগুলি স্বর্গে রেখে দেওয়া হয় নি য়ে তুমি বলবে, ‘কে স্বর্গে গিয়ে তা আমাদের জন্য 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সবে যাতে আমরা তা শুনতে পারি এবং মেনে চ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এই আজ্ঞা সমুদ্রের অপর পারেও নেই য়ে তুমি বলবে, ‘কে সমুদ্র পার হয়ে আমাদের জন্য তা নিয়ে আস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তে আমরা তা শুনতে পাই ও সেই মত কাজ করতে 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না, সে বাক্য় তোমাদের খুব কাছে, তোমাদের মুখে ও হৃদয়ে রয়েছে যাতে তা পালন করতে 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আজ জীবন ও মৃত্যু অথবা ভাল ও মন্দের মধ্যে তোমাদের একটি মনোনীত করতে দিয়ে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প্রভু, তোমাদের ঈশ্বরকে, ভালবাসতে, তাঁকে অনুসরণ এবং তাঁর সমস্ত আজ্ঞা, বিধি ও নিয়মসকল পালন কর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জ আমি তোমাদের আজ্ঞা করছি| তাহলে তোমরা বাঁচবে এবং তোমাদের জাতি আরও বৃদ্ধি পাবে এবং য়ে দেশ অধি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তে যাচ্ছ, প্রভু তোমাদের ঈশ্বর সেই দেশে তোমাদের আশীর্বাদ করবে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কিন্তু যদি তোমরা প্রভুর থেকে তোমাদের হৃদয় ফিরিয়ে নাও এবং তাঁর কথা শুনতে সম্মত না হও, যদি অ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বতার পূজা ও সেবা করার জন্য মনস্থির করে থা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তাহলে তোমরা ধ্বংস হবে| আমি তোমাদের সাবধান করে দিচ্ছি, যদি তোমরা প্রভুর থেকে হৃদয় ফিরিয়ে না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বে যর্দন নদীর অপর পারের য়ে দেশে তোমরা প্রবেশ করার জন্য প্রস্তুত, সেখানে তোমরা দীর্ঘজীবি হবে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30]]></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2026-10-21T09:34:44Z</dcterms:created>
  <dcterms:modified xsi:type="dcterms:W3CDTF">2026-10-21T09:34:44Z</dcterms:modified>
  <dc:title>দ্বিতীয় বিবরণ : 30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