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ார்த்தைகளுக்குச் செவிகொடும். என் தியான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ிடத்தில் விண்ணப்பம்பண்ணுவேன்; என் ராஜாவே, என் தேவனே, என் வேண்டுதலின் சத்த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காலையிலே என் சத்தத்தைக் கேட்டருளுவீர்; காலையிலே உமக்கு நேரே வந்து ஆயத்தமாகி, காத்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துன்மார்க்கத்தில் பிரியப்படுகிற தேவன் அல்ல, தீமை உம்மிடத்தில் சேர்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ம்புக்காரர் உம்முடைய கண்களுக்கு முன்பாக நிலைநிற்கமாட்டார்கள்; அக்கிரமக்காரர் யாவரையும் வெற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 பேசுகிறவர்களை அழிப்பீர், இரத்தப்பிரியனையும் சூதுள்ள மனுஷனையும் கர்த்தர் அருவ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 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 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நீதிமானை ஆசீர்வதித்து, காருணியம் என்னுங் கேடகத்தினால் அவனைச் சூழ்ந்துகொள்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ನ್ನ ಮಾತುಗಳಿಗೆ ಕಿವಿಗೊಡು, ನನ್ನ ಧ್ಯಾನವನ್ನು ಲಕ್ಷ್ಯಕ್ಕೆ ತಂ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ಅರಸನೇ, ನನ್ನ ದೇವರೇ, ನನ್ನ ಮೊರೆಯ ಶಬ್ದವನ್ನು ಆಲೈಸು; ನಿನ್ನನ್ನೇ ಪ್ರಾರ್ಥ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ಬೆಳಿಗ್ಗೆ ನನ್ನ ಸ್ವರವನ್ನು ಕೇಳುವಿ; ಹೊತ್ತಾರೆಯಲ್ಲಿ ನಿನಗೆ ಪ್ರಾರ್ಥಿಸಿ ಮೇಲಕ್ಕೆ ನೋ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ದುಷ್ಟತ್ವದಲ್ಲಿ ಸಂತೋಷಿಸುವ ದೇವರಲ್ಲ; ಇಲ್ಲವೆ ಕೆಟ್ಟತನವು ನಿನ್ನ ಬಳಿಯಲ್ಲಿ ತಂಗಲ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ದೃಷ್ಟಿಯಲ್ಲಿ ಮೂರ್ಖರು ನಿಂತುಕೊಳ್ಳುವದಿಲ್ಲ. ದುಷ್ಟ ಕೆಲಸ ಮಾಡುವವರೆಲ್ಲರನ್ನು ನೀನು ಹಗೆ ಮ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ುಳ್ಳಾಡುವವರನ್ನು ನೀನು ನಾಶಮಾಡುತ್ತೀ; ಕೊಲೆಗಾರರನ್ನು ಮತ್ತು ಮೋಸಗಾರರನ್ನು ಕರ್ತನು ಅಸಹ್ಯ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ಾದರೋ, ನಿನ್ನ ಕರುಣಾತಿಶಯದಿಂದ ನಿನ್ನ ಆಲಯಕ್ಕೆ ಬರುವೆನು; ನಿನಗೆ ಭಯಪಟ್ಟು ನಿನ್ನ ಪರಿಶುದ್ಧ ಮಂದಿರದ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ಕರ್ತನೇ, ನನ್ನ ವಿರೋಧಿಗಳ ನಿಮಿತ್ತ ನಿನ್ನ ನೀತಿಯಲ್ಲಿ ನನ್ನನ್ನು ನಡಿಸು; ನಿನ್ನ ಮಾರ್ಗವನ್ನು ನ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ಾಗ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 ಬಾಯಲ್ಲಿ ನಂಬಿಗಸ್ತಿಕೆಯು ಇಲ್ಲವೇ ಇಲ್ಲ. ಅವರ ಒಳಭಾಗವು ಅತಿ ದುಷ್ಟತ್ವವೇ. ಅವರ ಗಂಟಲು ತೆರೆದ ಸಮಾ ಧಿಯೇ;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ಿಗೆಯಿಂದ ಹೆಮ್ಮೆ ಕೊಚ್ಚಿ 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ದೇವರೇ, ಅವರನ್ನು ನಾಶಮಾಡು; ಅವರು ತಮ್ಮ ಸ್ವಂತ ಆಲೋಚನೆಗಳಿಂದ ಬಿದ್ದು ಹೋಗಲಿ; ಅವರ ಅಪಾರವಾದ ದ್ರೋಹಗಳ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ಹೊರಗೆ ಹಾಕು; ಯಾಕಂದರೆ ಅವರು ನಿನಗೆ ವಿರೋಧವಾಗಿ ತಿರುಗಿ ಬಿದ್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ನಿನ್ನಲ್ಲಿ ಭರವಸವಿಟ್ಟವರೆಲ್ಲರು ಸಂತೋಷಿ ಸಲಿ, ನೀನು ಅವರನ್ನು ಕಾಯುವದರಿಂದ ಯುಗ ಯುಗಕ್ಕೂ ಹರ್ಷಿಸಲಿ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ಮವನ್ನು ಪ್ರೀತಿ ಮಾಡುವವರು ನಿನ್ನಲ್ಲಿ ಉತ್ಸಾಹ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ೇ, ನೀನು ನೀತಿವಂತನನ್ನು ಆಶೀರ್ವದಿಸುತ್ತೀ. ಖೇಡ್ಯದ ಹಾಗೆ ಅನುಗ್ರಹದಿಂದ ಅವನನ್ನು ಸುತ್ತಿಕೊಳ್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2026-10-20T09:18:00Z</dcterms:created>
  <dcterms:modified xsi:type="dcterms:W3CDTF">2026-10-20T09:18:00Z</dcterms:modified>
  <dc:title>ಕೀರ್ತನೆಗಳು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