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ஆரோனை நோக்கி: நீயும் உன்னோடேகூட உன் குமாரரும் உன் தகப்பன் வம்சத்தாரும் பரிசுத்த ஸ்தலத்தைப்பற்றிய அக்கிரமத்தைச் சுமக்கவேண்டும்; நீயும் உன்னோடேகூட உன் குமாரரும் உங்கள் ஆசாரிய ஊழியத்தைப்பற்றிய அக்கிரமத்தைச் சும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ஆரோனை நோக்கி: நீயும் உன்னோடேகூட உன் குமாரரும் உன் தகப்பன் வம்சத்தாரும் பரிசுத்த ஸ்தலத்தைப்பற்றிய அக்கிரமத்தைச் சுமக்கவேண்டும்; நீயும் உன்னோடேகூட உன் குமாரரும் உங்கள் ஆசாரிய ஊழியத்தைப்பற்றிய அக்கிரமத்தைச் சும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ஆரோனை நோக்கி: நீயும் உன்னோடேகூட உன் குமாரரும் உன் தகப்பன் வம்சத்தாரும் பரிசுத்த ஸ்தலத்தைப்பற்றிய அக்கிரமத்தைச் சுமக்கவேண்டும்; நீயும் உன்னோடேகூட உன் குமாரரும் உங்கள் ஆசாரிய ஊழியத்தைப்பற்றிய அக்கிரமத்தைச் சும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கப்பனாகிய லேவியின் கோத்திரத்தாரான உன் சகோதரரையும் உன்னோடே கூடியிருக்கவும் உன்னிடத்திலே சேவிக்கவும் அவர்களைச் சேர்த்துக்கொள்; நீயும் உன் குமாரருமோ சாட்சியின் கூடாரத்துக்குமுன் ஊழியம் செய்யக்கட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கப்பனாகிய லேவியின் கோத்திரத்தாரான உன் சகோதரரையும் உன்னோடே கூடியிருக்கவும் உன்னிடத்திலே சேவிக்கவும் அவர்களைச் சேர்த்துக்கொள்; நீயும் உன் குமாரருமோ சாட்சியின் கூடாரத்துக்குமுன் ஊழியம் செய்யக்கட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கப்பனாகிய லேவியின் கோத்திரத்தாரான உன் சகோதரரையும் உன்னோடே கூடியிருக்கவும் உன்னிடத்திலே சேவிக்கவும் அவர்களைச் சேர்த்துக்கொள்; நீயும் உன் குமாரருமோ சாட்சியின் கூடாரத்துக்குமுன் ஊழியம் செய்யக்கட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உன் காவலையும் கூடாரம் அனைத்தின் காவலையும் காக்கக்கடவர்கள்; ஆகிலும் அவர்களும் நீங்களும் சாகாதபடிக்கு, அவர்கள் பரிசுத்த ஸ்தலத்தின் பணிமுட்டுகளண்டையிலும் பலிபீடத்தண்டையிலும் சேராம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உன் காவலையும் கூடாரம் அனைத்தின் காவலையும் காக்கக்கடவர்கள்; ஆகிலும் அவர்களும் நீங்களும் சாகாதபடிக்கு, அவர்கள் பரிசுத்த ஸ்தலத்தின் பணிமுட்டுகளண்டையிலும் பலிபீடத்தண்டையிலும் சேர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உன் காவலையும் கூடாரம் அனைத்தின் காவலையும் காக்கக்கடவர்கள்; ஆகிலும் அவர்களும் நீங்களும் சாகாதபடிக்கு, அவர்கள் பரிசுத்த ஸ்தலத்தின் பணிமுட்டுகளண்டையிலும் பலிபீடத்தண்டையிலும் சேர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ோடே கூடிக்கொண்டு, கூடாரத்துக்கடுத்த எல்லாப் பணிவிடையையும் செய்ய, ஆசரிப்புக் கூடாரத்தின் காவலைக்காக்கக்கடவர்கள்; அந்நியன் ஒருவனும் உங்களிடத்தில் சேரக் கூ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ோடே கூடிக்கொண்டு, கூடாரத்துக்கடுத்த எல்லாப் பணிவிடையையும் செய்ய, ஆசரிப்புக் கூடாரத்தின் காவலைக்காக்கக்கடவர்கள்; அந்நியன் ஒருவனும் உங்களிடத்தில் சேரக் கூ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ோடே கூடிக்கொண்டு, கூடாரத்துக்கடுத்த எல்லாப் பணிவிடையையும் செய்ய, ஆசரிப்புக் கூடாரத்தின் காவலைக்காக்கக்கடவர்கள்; அந்நியன் ஒருவனும் உங்களிடத்தில் சேரக் கூ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்மேல் இனிக் கடுங்கோபம் வராதபடிக்கு, நீங்கள் பரிசுத்த ஸ்தலத்தின் காவலையும் பலிபீடத்தின் காவலையும் காக்கக்கட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்மேல் இனிக் கடுங்கோபம் வராதபடிக்கு, நீங்கள் பரிசுத்த ஸ்தலத்தின் காவலையும் பலிபீடத்தின் காவலையும் காக்கக்கட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ரிப்புக் கூடாரத்தின் பணிவிடையைச் செய்ய, கர்த்தருக்குக் கொடுக்கப்பட்ட உங்கள் சகோதரராகிய லேவியரை நான் இஸ்ரவேல் புத்திரரிலிருந்து பிரித்து, உங்களுக்குத் தத்தமாகக் 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ரிப்புக் கூடாரத்தின் பணிவிடையைச் செய்ய, கர்த்தருக்குக் கொடுக்கப்பட்ட உங்கள் சகோதரராகிய லேவியரை நான் இஸ்ரவேல் புத்திரரிலிருந்து பிரித்து, உங்களுக்குத் தத்தமாகக் 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ரிப்புக் கூடாரத்தின் பணிவிடையைச் செய்ய, கர்த்தருக்குக் கொடுக்கப்பட்ட உங்கள் சகோதரராகிய லேவியரை நான் இஸ்ரவேல் புத்திரரிலிருந்து பிரித்து, உங்களுக்குத் தத்தமாகக் கொடு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யும் உன்னோடேகூட உன் குமாரரும் பலிபீடத்துக்கும் திரைக்கு உட்புறத்துக்கும் அடுத்த எல்லாவற்றையும் செய்யும்பொருட்டு, உங்கள் ஆசாரிய ஊழியத்தைக் காத்துச் சேவிக்கக்கடவீர்கள்; உங்கள் ஆசாரிய ஊழியத்தை உங்களுக்கு தத்தமாக அருளினேன்; அதைச்செய்யும்படி சேருகிற அந்நியன் கொலைசெய்யப்படக்கடவ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யும் உன்னோடேகூட உன் குமாரரும் பலிபீடத்துக்கும் திரைக்கு உட்புறத்துக்கும் அடுத்த எல்லாவற்றையும் செய்யும்பொருட்டு, உங்கள் ஆசாரிய ஊழியத்தைக் காத்துச் சேவிக்கக்கடவீர்கள்; உங்கள் ஆசாரிய ஊழியத்தை உங்களுக்கு தத்தமாக அருளினேன்; அதைச்செய்யும்படி சேருகிற அந்நியன் கொலைசெய்யப்படக்கடவ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யும் உன்னோடேகூட உன் குமாரரும் பலிபீடத்துக்கும் திரைக்கு உட்புறத்துக்கும் அடுத்த எல்லாவற்றையும் செய்யும்பொருட்டு, உங்கள் ஆசாரிய ஊழியத்தைக் காத்துச் சேவிக்கக்கடவீர்கள்; உங்கள் ஆசாரிய ஊழியத்தை உங்களுக்கு தத்தமாக அருளினேன்; அதைச்செய்யும்படி சேருகிற அந்நியன் கொலைசெய்யப்படக்கடவ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 ஆரோனை நோக்கி: இஸ்ரவேல் புத்திரர் பரிசுத்தப்படுத்துகிறவைகளிலெல்லாம் எனக்கு ஏறெடுத்துப்படைக்கப்படும் படைப்புகளைக் காத்துக்கொண்டிருக்கிறீர்களே, அவைகளை உனக்குக் கொடுத்தேன்; அபிஷேகத்தினிமித்தம் அவைகளை உனக்கும் உன் குமாரருக்கும் நித்திய கட்டளையாகக் கொடு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 ஆரோனை நோக்கி: இஸ்ரவேல் புத்திரர் பரிசுத்தப்படுத்துகிறவைகளிலெல்லாம் எனக்கு ஏறெடுத்துப்படைக்கப்படும் படைப்புகளைக் காத்துக்கொண்டிருக்கிறீர்களே, அவைகளை உனக்குக் கொடுத்தேன்; அபிஷேகத்தினிமித்தம் அவைகளை உனக்கும் உன் குமாரருக்கும் நித்திய கட்டளையாகக் கொடு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 ஆரோனை நோக்கி: இஸ்ரவேல் புத்திரர் பரிசுத்தப்படுத்துகிறவைகளிலெல்லாம் எனக்கு ஏறெடுத்துப்படைக்கப்படும் படைப்புகளைக் காத்துக்கொண்டிருக்கிறீர்களே, அவைகளை உனக்குக் கொடுத்தேன்; அபிஷேகத்தினிமித்தம் அவைகளை உனக்கும் உன் குமாரருக்கும் நித்திய கட்டளையாகக் 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 ஆரோனை நோக்கி: இஸ்ரவேல் புத்திரர் பரிசுத்தப்படுத்துகிறவைகளிலெல்லாம் எனக்கு ஏறெடுத்துப்படைக்கப்படும் படைப்புகளைக் காத்துக்கொண்டிருக்கிறீர்களே, அவைகளை உனக்குக் கொடுத்தேன்; அபிஷேகத்தினிமித்தம் அவைகளை உனக்கும் உன் குமாரருக்கும் நித்திய கட்டளையாகக் 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பரிசுத்தமானவைகளிலே, அக்கினிக்கு உட்படுத்தப்படாமல் உன்னுடையதாயிருப்பது எவையெனில், அவர்கள் எனக்குப் படைக்கும் எல்லாப் படைப்பும், எல்லாப் போஜனபலியும், எல்லாப் பாவநிவாரணபலியும், எல்லாக் குற்றநிவாரணபலியும், உனக்கும் உன் குமாரருக்கும் பரிசுத்த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பரிசுத்தமானவைகளிலே, அக்கினிக்கு உட்படுத்தப்படாமல் உன்னுடையதாயிருப்பது எவையெனில், அவர்கள் எனக்குப் படைக்கும் எல்லாப் படைப்பும், எல்லாப் போஜனபலியும், எல்லாப் பாவநிவாரணபலியும், எல்லாக் குற்றநிவாரணபலியும், உனக்கும் உன் குமாரருக்கும் பரிசுத்த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பரிசுத்தமானவைகளிலே, அக்கினிக்கு உட்படுத்தப்படாமல் உன்னுடையதாயிருப்பது எவையெனில், அவர்கள் எனக்குப் படைக்கும் எல்லாப் படைப்பும், எல்லாப் போஜனபலியும், எல்லாப் பாவநிவாரணபலியும், எல்லாக் குற்றநிவாரணபலியும், உனக்கும் உன் குமாரருக்கும் பரிசுத்த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சுத்த ஸ்தலத்திலே அவைகளைப் புசிக்கவேண்டும்; ஆண்மக்கள் யாவரும் அவைகளைப் புசிக்கலாம்; அவைகள் உனக்குப் பரிசுத்தம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சுத்த ஸ்தலத்திலே அவைகளைப் புசிக்கவேண்டும்; ஆண்மக்கள் யாவரும் அவைகளைப் புசிக்கலாம்; அவைகள் உனக்குப் பரிசுத்தம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ஏறெடுத்துப்டைக்கிறதும் அசைவாட்டுகிறதுமான அவர்களுடைய எல்லாக் காணிக்கைகளின் படைப்பும் உன்னுடையவைகளாயிருக்கும். அவைகளை உனக்கும் உன் குமாரருக்கும் உன் குமாரத்திகளுக்கும் நித்திய நியமமாகக் கொடுத்தேன்; உன் வீட்டிலே சுத்தமானவர்கள் எல்லாரும் அவைகளைப் புசிக்கல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ஏறெடுத்துப்டைக்கிறதும் அசைவாட்டுகிறதுமான அவர்களுடைய எல்லாக் காணிக்கைகளின் படைப்பும் உன்னுடையவைகளாயிருக்கும். அவைகளை உனக்கும் உன் குமாரருக்கும் உன் குமாரத்திகளுக்கும் நித்திய நியமமாகக் கொடுத்தேன்; உன் வீட்டிலே சுத்தமானவர்கள் எல்லாரும் அவைகளைப் புசிக்கல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ஏறெடுத்துப்டைக்கிறதும் அசைவாட்டுகிறதுமான அவர்களுடைய எல்லாக் காணிக்கைகளின் படைப்பும் உன்னுடையவைகளாயிருக்கும். அவைகளை உனக்கும் உன் குமாரருக்கும் உன் குமாரத்திகளுக்கும் நித்திய நியமமாகக் கொடுத்தேன்; உன் வீட்டிலே சுத்தமானவர்கள் எல்லாரும் அவைகளைப் புசிக்க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ர்த்தருக்குக் கொடுக்கும் அவர்களுடைய முதற்பலன்களாகிய உச்சிதமான எண்ணெயையும், உச்சிதமான திராட்சரசத்தையும், தானியத்தையும் உனக்கு உரியதாகக் கொடு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ர்த்தருக்குக் கொடுக்கும் அவர்களுடைய முதற்பலன்களாகிய உச்சிதமான எண்ணெயையும், உச்சிதமான திராட்சரசத்தையும், தானியத்தையும் உனக்கு உரியதாகக் கொடு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தேசத்தில் முதற்பழுத்த பலனில் அவர்கள் கர்த்தருக்குக் கொண்டு வருவதெல்லாம் உனக்கு உரியதாகும்; உன் வீட்டிலே சுத்தமாயிருப்பவர்கள் யாவரும் அவைகளைப் புசிக்கல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தேசத்தில் முதற்பழுத்த பலனில் அவர்கள் கர்த்தருக்குக் கொண்டு வருவதெல்லாம் உனக்கு உரியதாகும்; உன் வீட்டிலே சுத்தமாயிருப்பவர்கள் யாவரும் அவைகளைப் புசிக்கல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லே சாபத்தீடாக நேர்ந்துகொள்ளப்பட்டதெல்லாம் உனக்கு உரியத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ிதரிலும் மிருகங்களிலும் அவர்கள் கர்த்தருக்குச் செலுத்தும் சமஸ்த பிராணிகளுக்குள்ளே கர்ப்பந்திறந்து பிறக்கும் யாவும் உனக்கு உரியதாயிருக்கும்; ஆனாலும் மனிதரின் முதற்பேற்றை அகத்தியமாய் மீட்கவேண்டும்; தீட்டான மிருகஜீவனின் தலையீற்றையும் மீட்க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ிதரிலும் மிருகங்களிலும் அவர்கள் கர்த்தருக்குச் செலுத்தும் சமஸ்த பிராணிகளுக்குள்ளே கர்ப்பந்திறந்து பிறக்கும் யாவும் உனக்கு உரியதாயிருக்கும்; ஆனாலும் மனிதரின் முதற்பேற்றை அகத்தியமாய் மீட்கவேண்டும்; தீட்டான மிருகஜீவனின் தலையீற்றையும் மீட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ிதரிலும் மிருகங்களிலும் அவர்கள் கர்த்தருக்குச் செலுத்தும் சமஸ்த பிராணிகளுக்குள்ளே கர்ப்பந்திறந்து பிறக்கும் யாவும் உனக்கு உரியதாயிருக்கும்; ஆனாலும் மனிதரின் முதற்பேற்றை அகத்தியமாய் மீட்கவேண்டும்; தீட்டான மிருகஜீவனின் தலையீற்றையும் மீட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ட்கவேண்டியவைகள் ஒரு மாதத்திற்கு மேற்பட்டதனால், உன் மதிப்புக்கு இசைய பரிசுத்த ஸ்தலத்தின் சேக்கல் கணக்கின்படி ஐந்து சேக்கல் பணத்தாலே அவைகளை மீட்கவேண்டும்; ஒரு சேக்கல் இருபது கேரா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ட்கவேண்டியவைகள் ஒரு மாதத்திற்கு மேற்பட்டதனால், உன் மதிப்புக்கு இசைய பரிசுத்த ஸ்தலத்தின் சேக்கல் கணக்கின்படி ஐந்து சேக்கல் பணத்தாலே அவைகளை மீட்கவேண்டும்; ஒரு சேக்கல் இருபது கேரா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ட்டின் தலையீற்றும், செம்மறியாட்டின் தலையீற்றும், வெள்ளாட்டின் தலையீற்றுமோ மீட்கப்படவேண்டாம்; அவைகள் பரிசுத்தமானவைகள்; அவைகளின் இரத்தத்தைப் பலிபீடத்தின்மேல் தெளித்து, அவைகளின் கொழுப்பைக் கர்த்தருக்குச் சுகந்த வாசனையான தகனமாகத் தகனிக்க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ட்டின் தலையீற்றும், செம்மறியாட்டின் தலையீற்றும், வெள்ளாட்டின் தலையீற்றுமோ மீட்கப்படவேண்டாம்; அவைகள் பரிசுத்தமானவைகள்; அவைகளின் இரத்தத்தைப் பலிபீடத்தின்மேல் தெளித்து, அவைகளின் கொழுப்பைக் கர்த்தருக்குச் சுகந்த வாசனையான தகனமாகத் தகனி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ட்டின் தலையீற்றும், செம்மறியாட்டின் தலையீற்றும், வெள்ளாட்டின் தலையீற்றுமோ மீட்கப்படவேண்டாம்; அவைகள் பரிசுத்தமானவைகள்; அவைகளின் இரத்தத்தைப் பலிபீடத்தின்மேல் தெளித்து, அவைகளின் கொழுப்பைக் கர்த்தருக்குச் சுகந்த வாசனையான தகனமாகத் தகனி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சைவாட்டும் மார்க்கண்டத்தைப்போலும் வலது முன்னந்தொடையைப்போலும் அவைகளின் மாம்சமும் உன்னுடையத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சைவாட்டும் மார்க்கண்டத்தைப்போலும் வலது முன்னந்தொடையைப்போலும் அவைகளின் மாம்சமும் உன்னுடையத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புத்திரர் கர்த்தருக்கு ஏறெடுத்துப் படைக்கிற பரிசுத்த படைப்புகளையெல்லாம் உனக்கும் உன் குமாரருக்கும் உன் குமாரத்திகளுக்கும் நித்திய கட்டளையாகக் கொடுத்தேன்; கர்த்தருடைய சந்நிதியில் இது உனக்கும் உன் சந்ததிக்கும் என்றைக்கும் செல்லும் மாறாத உடன்படிக்கை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புத்திரர் கர்த்தருக்கு ஏறெடுத்துப் படைக்கிற பரிசுத்த படைப்புகளையெல்லாம் உனக்கும் உன் குமாரருக்கும் உன் குமாரத்திகளுக்கும் நித்திய கட்டளையாகக் கொடுத்தேன்; கர்த்தருடைய சந்நிதியில் இது உனக்கும் உன் சந்ததிக்கும் என்றைக்கும் செல்லும் மாறாத உடன்படிக்கை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புத்திரர் கர்த்தருக்கு ஏறெடுத்துப் படைக்கிற பரிசுத்த படைப்புகளையெல்லாம் உனக்கும் உன் குமாரருக்கும் உன் குமாரத்திகளுக்கும் நித்திய கட்டளையாகக் கொடுத்தேன்; கர்த்தருடைய சந்நிதியில் இது உனக்கும் உன் சந்ததிக்கும் என்றைக்கும் செல்லும் மாறாத உடன்படிக்கை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புத்திரர் கர்த்தருக்கு ஏறெடுத்துப் படைக்கிற பரிசுத்த படைப்புகளையெல்லாம் உனக்கும் உன் குமாரருக்கும் உன் குமாரத்திகளுக்கும் நித்திய கட்டளையாகக் கொடுத்தேன்; கர்த்தருடைய சந்நிதியில் இது உனக்கும் உன் சந்ததிக்கும் என்றைக்கும் செல்லும் மாறாத உடன்படிக்கை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் கர்த்தருக்கு ஏறெடுத்துப் படைக்கும் படைப்பாகிய தசமபாகத்தை லேவியருக்குச் சுதந்தரமாகக் கொடுத்தேன்; ஆகையால் இஸ்ரவேல் புத்திரரின் நடுவே அவர்களுக்குச் சுதந்தரமில்லையென்று அவர்களுக்குச் சொன்ன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் கர்த்தருக்கு ஏறெடுத்துப் படைக்கும் படைப்பாகிய தசமபாகத்தை லேவியருக்குச் சுதந்தரமாகக் கொடுத்தேன்; ஆகையால் இஸ்ரவேல் புத்திரரின் நடுவே அவர்களுக்குச் சுதந்தரமில்லையென்று அவர்களுக்குச் சொன்ன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் கர்த்தருக்கு ஏறெடுத்துப் படைக்கும் படைப்பாகிய தசமபாகத்தை லேவியருக்குச் சுதந்தரமாகக் கொடுத்தேன்; ஆகையால் இஸ்ரவேல் புத்திரரின் நடுவே அவர்களுக்குச் சுதந்தரமில்லையென்று அவர்களுக்குச் சொன்ன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் ஆரோனை நோக்கி: அவர்களுடைய தேசத்தில் நீ ஒன்றையும் சுதந்தரித்துக்கொள்ளவேண்டாம், அவர்கள் நடுவே உனக்குப் பங்கு உண்டாயிருக்கவும் வேண்டாம்; இஸ்ரவேல் புத்திரர் நடுவில் நானே உன் பங்கும் உன் சுதந்தரமுமாய் இருக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் ஆரோனை நோக்கி: அவர்களுடைய தேசத்தில் நீ ஒன்றையும் சுதந்தரித்துக்கொள்ளவேண்டாம், அவர்கள் நடுவே உனக்குப் பங்கு உண்டாயிருக்கவும் வேண்டாம்; இஸ்ரவேல் புத்திரர் நடுவில் நானே உன் பங்கும் உன் சுதந்தரமுமாய் இருக்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் ஆரோனை நோக்கி: அவர்களுடைய தேசத்தில் நீ ஒன்றையும் சுதந்தரித்துக்கொள்ளவேண்டாம், அவர்கள் நடுவே உனக்குப் பங்கு உண்டாயிருக்கவும் வேண்டாம்; இஸ்ரவேல் புத்திரர் நடுவில் நானே உன் பங்கும் உன் சுதந்தரமுமாய் இருக்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லேவியின் புத்திரர் ஆசரிப்புக் கூடாரத்தின் பணிவிடையைச் செய்கிற அவர்களுடைய வேலைக்காக, இஸ்ரவேலருக்குள்ளவை எல்லாவற்றிலும் தசமபாகத்தை அவர்களுக்குச் சுதந்தரமாகக் கொடுத்த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லேவியின் புத்திரர் ஆசரிப்புக் கூடாரத்தின் பணிவிடையைச் செய்கிற அவர்களுடைய வேலைக்காக, இஸ்ரவேலருக்குள்ளவை எல்லாவற்றிலும் தசமபாகத்தை அவர்களுக்குச் சுதந்தரமாகக் கொடுத்த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லேவியின் புத்திரர் ஆசரிப்புக் கூடாரத்தின் பணிவிடையைச் செய்கிற அவர்களுடைய வேலைக்காக, இஸ்ரவேலருக்குள்ளவை எல்லாவற்றிலும் தசமபாகத்தை அவர்களுக்குச் சுதந்தரமாகக் கொடுத்த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குற்றஞ்சுமந்து சாகாதபடிக்கு, இனி ஆசரிப்புக் கூடாரத்தைக் கிட்டாதிருக்கக்கட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குற்றஞ்சுமந்து சாகாதபடிக்கு, இனி ஆசரிப்புக் கூடாரத்தைக் கிட்டாதிருக்கக்கடவ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கர்த்தர் மோசேயை நோக்கி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்மாத்திரம் ஆசரிப்புக் கூடாரத்துக்கடுத்த வேலைகளைச் செய்யவேண்டும்; அவர்கள் தங்கள் அக்கிரமத்தைச் சுமப்பார்கள்; இஸ்ரவேல் புத்திரர் நடுவே அவர்களுக்குச் சுதந்தரம் இல்லை என்பது உங்கள் தலைமுறைதோறும் நித்திய கட்டளையாயிரு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்மாத்திரம் ஆசரிப்புக் கூடாரத்துக்கடுத்த வேலைகளைச் செய்யவேண்டும்; அவர்கள் தங்கள் அக்கிரமத்தைச் சுமப்பார்கள்; இஸ்ரவேல் புத்திரர் நடுவே அவர்களுக்குச் சுதந்தரம் இல்லை என்பது உங்கள் தலைமுறைதோறும் நித்திய கட்டளையாயிரு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்மாத்திரம் ஆசரிப்புக் கூடாரத்துக்கடுத்த வேலைகளைச் செய்யவேண்டும்; அவர்கள் தங்கள் அக்கிரமத்தைச் சுமப்பார்கள்; இஸ்ரவேல் புத்திரர் நடுவே அவர்களுக்குச் சுதந்தரம் இல்லை என்பது உங்கள் தலைமுறைதோறும் நித்திய கட்டளையாயி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லேவியரோடே சொல்லவேண்டியது என்னவென்றால்: இஸ்ரவேல் புத்திரர் கையில் வாங்கிக்கொள்ளும்படி நான் உங்களுக்குச் சுதந்தரமாகக் கொடுத்த தசமபாகத்தை நீங்கள் அவர்கள் கையில் வாங்கும்போது, தசமபாகத்தில் பத்தில் ஒரு பங்கைக் கர்த்தருக்கு ஏறெடுத்துப்படைக்கும் படைப்பாகச் செலுத்த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லேவியரோடே சொல்லவேண்டியது என்னவென்றால்: இஸ்ரவேல் புத்திரர் கையில் வாங்கிக்கொள்ளும்படி நான் உங்களுக்குச் சுதந்தரமாகக் கொடுத்த தசமபாகத்தை நீங்கள் அவர்கள் கையில் வாங்கும்போது, தசமபாகத்தில் பத்தில் ஒரு பங்கைக் கர்த்தருக்கு ஏறெடுத்துப்படைக்கும் படைப்பாகச் செலுத்தவேண்ட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லேவியரோடே சொல்லவேண்டியது என்னவென்றால்: இஸ்ரவேல் புத்திரர் கையில் வாங்கிக்கொள்ளும்படி நான் உங்களுக்குச் சுதந்தரமாகக் கொடுத்த தசமபாகத்தை நீங்கள் அவர்கள் கையில் வாங்கும்போது, தசமபாகத்தில் பத்தில் ஒரு பங்கைக் கர்த்தருக்கு ஏறெடுத்துப்படைக்கும் படைப்பாகச் செலுத்தவேண்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ஏறெடுத்துப் படைக்கும் இந்தப் படைப்பு களத்தின் தானியத்தைப்போலும், ஆலையின் இரசத்தைப்போலும் உங்களுக்கு எண்ணப்ப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ஏறெடுத்துப் படைக்கும் இந்தப் படைப்பு களத்தின் தானியத்தைப்போலும், ஆலையின் இரசத்தைப்போலும் உங்களுக்கு எண்ணப்பட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நீங்கள் இஸ்ரவேல் புத்திரர் கையில் வாங்கும் தசமபாகமாகிய உங்கள் பங்குகளிலெல்லாம் நீங்களும் கர்த்தருக்கு என்று ஒரு படைப்பை ஏறெடுத்துப் படைத்து, அந்தப் படைப்பை ஆசாரியனாகிய ஆரோனுக்குக் கொடுக்கவேண்ட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நீங்கள் இஸ்ரவேல் புத்திரர் கையில் வாங்கும் தசமபாகமாகிய உங்கள் பங்குகளிலெல்லாம் நீங்களும் கர்த்தருக்கு என்று ஒரு படைப்பை ஏறெடுத்துப் படைத்து, அந்தப் படைப்பை ஆசாரியனாகிய ஆரோனுக்குக் கொடுக்கவேண்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க் கொடுக்கப்படுகிற ஒவ்வொரு காணிக்கையிலுமுள்ள உச்சிதமான பரிசுத்த பங்கையெல்லாம் கர்த்தருக்கு ஏறெடுத்துப் படைக்கும் படைப்பாகச் செலுத்தவேண்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க் கொடுக்கப்படுகிற ஒவ்வொரு காணிக்கையிலுமுள்ள உச்சிதமான பரிசுத்த பங்கையெல்லாம் கர்த்தருக்கு ஏறெடுத்துப் படைக்கும் படைப்பாகச் செலுத்தவேண்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க் கொடுக்கப்படுகிற ஒவ்வொரு காணிக்கையிலுமுள்ள உச்சிதமான பரிசுத்த பங்கையெல்லாம் கர்த்தருக்கு ஏறெடுத்துப் படைக்கும் படைப்பாகச் செலுத்தவேண்ட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நீ அவர்களோடே சொல்லவேண்டியது என்னவென்றால்: அதில் உச்சிதமானதை நீங்கள் ஏறெடுத்துப் படைக்கும்போது, அது களத்தின் வரத்திலும் ஆலையின் வரத்திலும் இருந்து எடுத்துச் செலுத்துகிறதுபோல லேவியருக்கு எண்ணப்படு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நீ அவர்களோடே சொல்லவேண்டியது என்னவென்றால்: அதில் உச்சிதமானதை நீங்கள் ஏறெடுத்துப் படைக்கும்போது, அது களத்தின் வரத்திலும் ஆலையின் வரத்திலும் இருந்து எடுத்துச் செலுத்துகிறதுபோல லேவியருக்கு எண்ணப்பட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நீங்களும் உங்கள் குடும்பத்தாரும் எவ்விடத்திலும் புசிக்கலாம்; அது நீங்கள் ஆசரிப்புக் கூடாரத்திலே செய்யும் பணிவிடைக்கு ஈடான உங்கள் சம்பள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நீங்களும் உங்கள் குடும்பத்தாரும் எவ்விடத்திலும் புசிக்கலாம்; அது நீங்கள் ஆசரிப்புக் கூடாரத்திலே செய்யும் பணிவிடைக்கு ஈடான உங்கள் சம்பள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 அதில் உச்சிதமானதை ஏறெடுத்துப் படைத்தீர்களானால், நீங்கள் அதினிமித்தம் பாவம் சுமக்கமாட்டீர்கள்; நீங்கள் சாகாதிருக்கும்படிக்கு, இஸ்ரவேல் புத்திரரின் பரிசுத்தமானவைகளைத் தீட்டுப்படுத்தலாகாது என்று சொல் என்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 அதில் உச்சிதமானதை ஏறெடுத்துப் படைத்தீர்களானால், நீங்கள் அதினிமித்தம் பாவம் சுமக்கமாட்டீர்கள்; நீங்கள் சாகாதிருக்கும்படிக்கு, இஸ்ரவேல் புத்திரரின் பரிசுத்தமானவைகளைத் தீட்டுப்படுத்தலாகாது என்று சொல் என்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 அதில் உச்சிதமானதை ஏறெடுத்துப் படைத்தீர்களானால், நீங்கள் அதினிமித்தம் பாவம் சுமக்கமாட்டீர்கள்; நீங்கள் சாகாதிருக்கும்படிக்கு, இஸ்ரவேல் புத்திரரின் பரிசுத்தமானவைகளைத் தீட்டுப்படுத்தலாகாது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হারোণকে বললেন, “পবিত্র স্থানের বিরুদ্ধে যে কোনোরকম ভুল কাজের জন্য তুমি, তোমার পুত্রর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িতার পরিবারের সকল ব্যক্তি দায়ী থাকবে| যাজকগণের বিরুদ্ধে যে কোনোরকম ভুল কাজের জন্যে তুম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ুত্ররা দায়ী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তোমার পরিবারগোষ্ঠী থেকে অন্যান্য লেবীয় লোকদেরও নিয়ে এসো যাতে তারা তোমার সাথে য়োগ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তুমি তোমার পুত্রদের সাথে যখন চুক্তির সিন্দুকের সাক্ষাতে উপস্থিত থাকবে তখন তারা তোম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েবি পরিবার থেকে আসা ঐসব লোকরা তোমার অধীনে থাকবে| পবিত্র তাঁবুতে প্রয়োজনীয় সব কাজই তার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কোনো সমযেই পবিত্র স্থানের দ্রব্যসামগ্রীর কাছে অথবা বেদীর কাছে যাবে না| যদি তারা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তাহলে তারা মারা যাবে এবং তুমিও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তোমাকে সঙ্গ দেবে এবং তোমার সঙ্গে কাজ করবে| সমাগম তাঁবুর তত্ত্বাবধানের জন্য তারা দায়ী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তাঁবুতে অবশ্য করণীয কাজগুলো তারা করবে| এ ছাড়া অন্য কেউই ঐ জায়গায় আসতে পারবে না যেখান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পবিত্র স্থান এবং বেদীর তত্ত্বাবধান করার জন্য তুমি দাযবদ্ধ কারণ আমি ইস্রায়েলের লোকদের ওপর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তে চ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স্রায়েলের লোকদের মধ্য থেকে আমি নিজে একমাত্র লেবীয় গোষ্ঠীভুক্তদেরই বেছে নিয়েছি| তা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উপহারস্বরূপ প্রভুর সেবা করার জন্য এবং সমাগম তাঁবুতে কাজ করার জন্য আমি তোমাদের কাছ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হারোণ, কেবলমাত্র তুমি এবং তোমার পুত্ররাই যাজক হিসাবে সেবা করতে পারো| কেবলমাত্র তুমিই বে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েতে পারো| পবিত্রতম স্থানের পর্দার অভ্য়ন্তরে একমাত্র তুমিই প্রবেশ করতে পারো| আমি দান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ত্ব পদ তোমাদের দিয়েছি| অন্য যে কেউই আমার পবিত্র স্থানের কাছে আসবে তাকে অবশ্যই হত্যা কর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প্রভু হারোণকে বললেন, “দেখ ইস্রায়েলের লোকরা আমাকে যে বিশেষ উপহারগুলো দিয়েছে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ণাবেক্ষণের দায়িত্ব আমি নিজেই তোমাকে দিয়েছি| আমি তোমাকে সব পবিত্র উপহারসামগ্রী দেব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আমাকে দেয| তুমি এবং তোমার পুত্ররা এইসব উপহার সামগ্রী ভাগ করে নেবে| সেগুলো চির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রা উত্সর্গের জন্য জিনিসপত্র, শস্য নৈবেদ্য, পাপার্থক বলি এবং দোষার্থক বলির নৈবেদ্য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নৈবেদ্য সব থেকে পবিত্র| সব থেকে পবিত্র নৈবেদ্য যে অংশ পোড়ানো হয় নি, সেখান থেকেই তোমার অ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ঐসব দ্রব্যসামগ্রী তোমার এবং তোমার পুত্র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বলমাত্র অতি পবিত্র স্থানে তোমরা ঐসব দ্রব্য সামগ্রী ভক্ষণ কোরো| তোমার পরিবারের প্রত্যেক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দ্রব্যসামগ্রী খেতে পারবে, কিন্তু তুমি অবশ্যই মনে রাখবে যে, ঐসব নৈবেদ্যগুলো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এবং ইস্রায়েলের লোকরা দোলনীয় নৈবেদ্য স্বরূপ যে সব উপহারসামগ্রী আমাকে দেয, সেগুলোও তোমাদে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, তোমার পুত্রদের এবং তোমার কন্যাদের এগুলো দিলাম| এটি তোমার অংশ| তোমার পরিবারের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, যে শুচি সে এগুলো খ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াদের ক্ষেতে উত্পন্ন প্রথম সবচেয়ে উত্কৃষ্ট অলিভ তেল, নতুন দ্রাক্ষারস, শস্য যা তা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উত্সর্গ করে তা আমি তোমাদের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েশের সমস্ত প্রথম ফসল যা তারা প্রভুর উদ্দেশ্যে নিয়ে আসে তা তোমাদের হবে| তোমার পরিবারের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, যে শুচি সে এটি খ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ইস্রায়েলে যে সকল দ্রব্যসামগ্রী প্রভুকে দেওয়া হবে সেগুলো তোমার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স্ত্রীলোকের প্রথম সন্তান এবং পশুর প্রথম সন্তান অবশ্যই প্রভুকে দান করতে হবে| সেই সন্তান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যদি প্রথমজাত পশুটি অশুচি হয় তাহলে সেটিকে ফেরত নিয়ে যাওয়া হবে| যদি নৈবেদ্যটি শিশু হয়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শিশুটিকে অবশ্যই ফেরত নিয়ে আস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খন শিশুটির বয়স এক মাস, তখন তারা অবশ্যই তার দাম দেবে| খরচ হবে 2 আউন্স রূপো| তুমি অবশ্যই সর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কাঠি অনুযায়ীরূপো ওজন করবে| সরকারী মাপকাঠি অনুসারে এক শেকল হল 20 জিরাহ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কিন্তু তুমি প্রথমজাত গোরু মেষ অথবা ছাগলের মুক্তির জন্য কোনো মূল্য দেবে না| ঐ পশুরা পবিত্র বে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তাদের রক্ত ছিটিয়ে দাও এবং তাদের চর্বি পোড়াও| এই নৈবেদ্য আগুনের সাহায্যে তৈরী| এর সুগ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খুশী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ঐসব পশুর মাংস তোমার| যেমন দোলনীয় নৈবেদ্যর বক্ষঃস্থল এবং অন্যান্য নৈবেদ্যর দক্ষিণ উ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লোকরা পবিত্র উপহারস্বরূপ যে সব দ্রব্যসামগ্রী প্রদান করে, আমি প্রভু হিসাবে সে সবই তোমাক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ি তোমার প্রাপ্য় অংশ| আমি এইগুলো তোমাকে, তোমার পুত্রদের এবং তোমার কন্যাদের দিলাম| এই বিধি চির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বে| এটি প্রভুর সঙ্গে একটি চুক্তি, যা কোনো সময়ই ভঙ্গ করা যাবে না| আমি তোমার কাছে এবং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দের কাছে এই প্রতিশ্রুতি কর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ইস্রায়েলের লোকরা তাদের যা কিছু আছে তার সব কিছুর এক দশমাংশ আমাকে দেবে| এবং আমি সে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শমাংশ লেবীয় গোষ্ঠীভুক্ত লোকদের দেবো| সেই কারণেই লেবীয় গোষ্ঠীভুক্ত লোকদের সম্পর্কে এই কথাগুলো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াম: ঐসব লোকরা কোনো দেশ পাবে না যা আমি ইস্রায়েলের অন্যান্য লোকদের কাছে প্রতিশ্রুতি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হারোণকে এও বললেন, “তুমি জমির কোনো অংশই পাবে না| অন্যান্য লোকরা যা অধিকারভুক্ত করে থাকে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ো কিছুই তুমি অধিকারভুক্ত করতে পারবে না| আমি, প্রভু তোমারই হবো| ইস্রায়েলের লোকরা সেই দেশ পাব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কাছে প্রতিশ্রুতি করেছিলাম| কিন্তু আমিই তোমার অংশ ও অধিক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ইস্রায়েলের লোকরা তাদের যা কিছু আছে তার এক দশমাংশ আমাকে দেবে| সুতরাং সেই এক দশমাংশ আমি লেব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 উত্তরপুরুষদের দিয়ে দিচ্ছি| সমাগম তাঁবুতে তারা যে সেবাকার্য় করেছে তার জন্যে এট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শ্রম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খন থেকে সমাগম তাঁবুর কাছে ইস্রায়েলের অন্যান্য লোকরা অবশ্যই যাবে না| যদি তারা সো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তাদের অবশ্যম্প মৃত্যুদণ্ড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লেবীয় গোষ্ঠীভুক্ত লোকরা, যারা সমাগম তাঁবুতে কাজ করে তারা এর বিরুদ্ধে যে কোনোরকম পাপ কাজের জন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ী| এটিই বিধি| এইটিই চিরকাল চলবে| আর এই লেবীয় গোষ্ঠীভুক্ত লোকরা ইস্রায়েলের লোকদের মধ্যে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লেবীয় গোষ্ঠীভুক্ত লোকদের বলো, ইস্রায়েলের লোকরা, তাদের অধিকারে যা আছে, তার সবকিছুর এক দশমা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দেবে| সেই এক দশমাংশ লেবীয় গোষ্ঠীভুক্ত লোকদের হবে| কিন্তু তোমরা অবশ্যই তার এক দশমাংশ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নৈবেদ্য স্বরূপ 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ফসল কাটার পর যেমন শস্য এবং য়ন্ত্রের সাহায্যে দ্রাক্ষার রস বের করা হয় সেই রকমভাবে তোমার দ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ক্ষে গণন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এই ভাবে ইস্রায়েলের অন্যান্য লোকদের মতো, তোমরাও প্রভুকে তোমার নৈবেদ্য প্রদান করবে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প্রভুকে যা দেন সেই এক দশমাংশ তুমি পাবে| এবং তারপর তুমি যাজক হারোণকে তার এক দশমাংশ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খন ইস্রায়েলের লোকরা তাদের অধিকারভুক্ত সবকিছুর এক দশমাংশ তোমাকে দেবে, তখন তুমি অবশ্যই তার ম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র্বাপেক্ষা উত্কৃষ্ট এবং পবিত্রতম অংশটি বেছে নেবে| ঐটিই সেই এক দশমাংশ যা তুমি অবশ্যই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সুতরাং লেবীয় গোষ্ঠীভুক্ত লোকদের বলো, “ইস্রায়েলের লোকরা ফসল কাটার পরে শস্যের এবং দ্রাক্ষার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দশমাংশ তোমাদের দেবে| এরপর তোমরা তার থেকে সর্বাপেক্ষা উত্কৃষ্ট অংশটি প্রভুক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বাকী অংশটি তুমি এবং তোমার পরিবারের সদস্যরা খেতে পারবে| সমাগম তাঁবুতে তুমি যে কাজ করো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ি তোমার পারিশ্রম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বং যদি তুমি সব সময়ই সব থেকে উত্কৃষ্ট অংশটি প্রভুকে দিয়ে দাও, তাহলে তুমি কোনো সময়ই দোষী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ুমি ইস্রায়েলের লোকদের দেওয়া পবিত্র উপহারসামগ্রী কখনও অপবিত্র কোরো না, তাহলে তুমি মারা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2026-10-20T03:33:35Z</dcterms:created>
  <dcterms:modified xsi:type="dcterms:W3CDTF">2026-10-20T03:33:35Z</dcterms:modified>
  <dc:title>গণনা পুস্তক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