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ள்ளிவிடுதலை நான் வெறுக்கிறேன͠என்று இஸ்ரவேலின் தேவனாகிய கர்த்தர் சொல்லுகிறார்; அப்படிப்பட்டவன் கொடுமையினால் தன் வஸ்திரத்தை மூடுகிறான் என்று சேனைகளின் கர்த்தர் சொல்லுகிறார்; ஆகையால் நீங்கள் துரோகம்பண்ணாமல் உங்கள் ஆவியைக்குறித்து எச்சரிக்கையாயிர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ள்ளிவிடுதலை நான் வெறுக்கிறேன͠என்று இஸ்ரவேலின் தேவனாகிய கர்த்தர் சொல்லுகிறார்; அப்படிப்பட்டவன் கொடுமையினால் தன் வஸ்திரத்தை மூடுகிறான் என்று சேனைகளின் கர்த்தர் சொல்லுகிறார்; ஆகையால் நீங்கள் துரோகம்பண்ணாமல் உங்கள் ஆவியைக்குறித்து எச்சரிக்கையாயிர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் வார்த்தைகளினாலே கர்த்தரை வருத்தப்படுத்துகிறீர்கள்; ஆனாலும் எதினாலே அவரை வருத்தப்படுத்துகிறோம் என்கிறீர்கள்; பொல்லாப்பைச் செய்கிறவனெவனும் கர்த்தரின் பார்வைக்கு நல்லவன் என்றும் அப்படிப்பட்வர்கள்பேரில் அவர் பிரியமாயிருக்கிறாரென்றும், நியாயந்தீர்க்கிற தேவன் எங்கேயென்றும், நீங்கள் சொல்லுகிறதினாலேய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் வார்த்தைகளினாலே கர்த்தரை வருத்தப்படுத்துகிறீர்கள்; ஆனாலும் எதினாலே அவரை வருத்தப்படுத்துகிறோம் என்கிறீர்கள்; பொல்லாப்பைச் செய்கிறவனெவனும் கர்த்தரின் பார்வைக்கு நல்லவன் என்றும் அப்படிப்பட்வர்கள்பேரில் அவர் பிரியமாயிருக்கிறாரென்றும், நியாயந்தீர்க்கிற தேவன் எங்கேயென்றும், நீங்கள் சொல்லுகிறதினாலேய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் வார்த்தைகளினாலே கர்த்தரை வருத்தப்படுத்துகிறீர்கள்; ஆனாலும் எதினாலே அவரை வருத்தப்படுத்துகிறோம் என்கிறீர்கள்; பொல்லாப்பைச் செய்கிறவனெவனும் கர்த்தரின் பார்வைக்கு நல்லவன் என்றும் அப்படிப்பட்வர்கள்பேரில் அவர் பிரியமாயிருக்கிறாரென்றும், நியாயந்தீர்க்கிற தேவன் எங்கேயென்றும், நீங்கள் சொல்லுகிறதினாலேய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ோதும் ஆசாரியர்களே இந்தக் கட்டளை உங்களுக்குரிய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கேளாமலும் என் நாமத்துக்கு மகிமையைச் செலுத்தும்படி இதைச் சிந்தியாமலுமிருந்தால், நான் உங்களுக்குள்ளே சாபத்தை அனுப்பி, உங்கள் ஆசீர்வாதங்களையும் சாபமாக்குவேன்; ஆம், நீங்கள் அதைச் சிந்தியாமற்போனதினால் அவைகளைச் சபித்த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கேளாமலும் என் நாமத்துக்கு மகிமையைச் செலுத்தும்படி இதைச் சிந்தியாமலுமிருந்தால், நான் உங்களுக்குள்ளே சாபத்தை அனுப்பி, உங்கள் ஆசீர்வாதங்களையும் சாபமாக்குவேன்; ஆம், நீங்கள் அதைச் சிந்தியாமற்போனதினால் அவைகளைச் சபித்த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கேளாமலும் என் நாமத்துக்கு மகிமையைச் செலுத்தும்படி இதைச் சிந்தியாமலுமிருந்தால், நான் உங்களுக்குள்ளே சாபத்தை அனுப்பி, உங்கள் ஆசீர்வாதங்களையும் சாபமாக்குவேன்; ஆம், நீங்கள் அதைச் சிந்தியாமற்போனதினால் அவைகளைச் சபித்த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நான் உங்களுடைய பயிரைக் கெடுத்து, உங்கள் பண்டிகைகளின் சாணியையே உங்கள் முகங்களில் இறைப்பேன்; அதனோடுகூட நீங்களும் தள்ளுபடியாவ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ச் செய்கிறவன் எவனோ, அவன் காவல்காக்கிறவனாயினும் உத்தரவுகொடுகிறவனாயினும் சேனைகளின் கர்த்தருக்குக் காணிக்கை செலுத்துகிறவனாயினும், அவனை யாக்கோபின் கூடாரங்களில் இராதபடிக்குக் கர்த்தர் சங்கரிப்ப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நான் உங்களுடைய பயிரைக் கெடுத்து, உங்கள் பண்டிகைகளின் சாணியையே உங்கள் முகங்களில் இறைப்பேன்; அதனோடுகூட நீங்களும் தள்ளுபடியாவ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லேவியோரடேபண்ணின என் உடன்படிக்கை நிலைத்திருக்கும்படிக்கு இந்தக் கட்டளையை உங்களிடத்திற்கு அனுப்பினேன் என்கிறதை அப்பொழுது அறிந்துகொள்வீ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லேவியோரடேபண்ணின என் உடன்படிக்கை நிலைத்திருக்கும்படிக்கு இந்தக் கட்டளையை உங்களிடத்திற்கு அனுப்பினேன் என்கிறதை அப்பொழுது அறிந்துகொள்வீ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ோடே பண்ணின என் உடன்படிக்கை ஜீவனும் சமாதானமுமாக இருந்தது; அவன் எனக்குப் பயப்படும் பயத்தோடே இருக்கவேண்டுமென்று, இவைகளை அவனுக்குக் கட்டளையிட்டேன்; அப்படியே அவன் என் நாமத்துக்குப் பயந்தும் இ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ோடே பண்ணின என் உடன்படிக்கை ஜீவனும் சமாதானமுமாக இருந்தது; அவன் எனக்குப் பயப்படும் பயத்தோடே இருக்கவேண்டுமென்று, இவைகளை அவனுக்குக் கட்டளையிட்டேன்; அப்படியே அவன் என் நாமத்துக்குப் பயந்தும் இ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த்தியவேதம் அவன் வாயிலிருந்தது; அவனுடைய உதடுகளில் அநியாயம் காணப்படவில்லை; அவன் என்னோடே சமாதானமும் யதார்த்தமுமாய்ச் சஞ்சரித்து, அநேகரை அக்கிரமத்தினின்று திருப்ப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த்தியவேதம் அவன் வாயிலிருந்தது; அவனுடைய உதடுகளில் அநியாயம் காணப்படவில்லை; அவன் என்னோடே சமாதானமும் யதார்த்தமுமாய்ச் சஞ்சரித்து, அநேகரை அக்கிரமத்தினின்று திருப்பி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சாரியனுடைய உதடுகள் அறிவைக் காக்கவேண்டும்; வேதத்தை அவன் வாயிலே தேடுவார்களே; அவன் சேனைகளுடைய கர்த்தரின் தூத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சாரியனுடைய உதடுகள் அறிவைக் காக்கவேண்டும்; வேதத்தை அவன் வாயிலே தேடுவார்களே; அவன் சேனைகளுடைய கர்த்தரின் தூத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ோ வழியைவிட்டு விலகி, அநேகரை வேதத்தைக்குறித்து இடறப்பண்ணினீர்கள்; லேவியின் உடன்படிக்கையைக் கெடுத்துப்போட்டீ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ச் செய்கிறவன் எவனோ, அவன் காவல்காக்கிறவனாயினும் உத்தரவுகொடுகிறவனாயினும் சேனைகளின் கர்த்தருக்குக் காணிக்கை செலுத்துகிறவனாயினும், அவனை யாக்கோபின் கூடாரங்களில் இராதபடிக்குக் கர்த்தர் சங்கரிப்ப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ோ வழியைவிட்டு விலகி, அநேகரை வேதத்தைக்குறித்து இடறப்பண்ணினீர்கள்; லேவியின் உடன்படிக்கையைக் கெடுத்துப்போட்டீ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ன் வழிகளைக் கைக்கொள்ளாமல் வேதத்தைக்குறித்துப் பட்சபாதம் பண்ணினபடியினால் நானும் உங்களை எல்லா ஜனத்துக்கு முன்பாகவும் அற்பரும் நீசருமாக்கின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ன் வழிகளைக் கைக்கொள்ளாமல் வேதத்தைக்குறித்துப் பட்சபாதம் பண்ணினபடியினால் நானும் உங்களை எல்லா ஜனத்துக்கு முன்பாகவும் அற்பரும் நீசருமாக்கின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்மெல்லாருக்கும் ஒரே பிதா இல்லையோ? ஒரே தேவன் நம்மைச் சிருஷ்டித்ததில்லையோ? நாம் நம்முடைய பிதாக்களின் உடன்படிக்கையைப் பரிசுத்தக்குலைச்சலாக்கி, அவனவன் தன்தன் சகோதரனுக்குத் துரோகம்பண்ணுவானேன்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்மெல்லாருக்கும் ஒரே பிதா இல்லையோ? ஒரே தேவன் நம்மைச் சிருஷ்டித்ததில்லையோ? நாம் நம்முடைய பிதாக்களின் உடன்படிக்கையைப் பரிசுத்தக்குலைச்சலாக்கி, அவனவன் தன்தன் சகோதரனுக்குத் துரோகம்பண்ணுவானேன்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 ஜனங்கள் துரோகம்பண்ணினார்கள்; இஸ்ரவேலிலும் எருசலேமிலும் அருவருப்பான காரியம் செய்யப்பட்டது; கர்த்தர் சிநேகிக்கிற பரிசுத்தத்தை யூதா ஜனங்கள் பரிசுத்தக்குலைச்சலாக்கி அந்நிய தேவதையின் குமாரத்திகளை விவாகம் பண்ணி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 ஜனங்கள் துரோகம்பண்ணினார்கள்; இஸ்ரவேலிலும் எருசலேமிலும் அருவருப்பான காரியம் செய்யப்பட்டது; கர்த்தர் சிநேகிக்கிற பரிசுத்தத்தை யூதா ஜனங்கள் பரிசுத்தக்குலைச்சலாக்கி அந்நிய தேவதையின் குமாரத்திகளை விவாகம் பண்ண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 ஜனங்கள் துரோகம்பண்ணினார்கள்; இஸ்ரவேலிலும் எருசலேமிலும் அருவருப்பான காரியம் செய்யப்பட்டது; கர்த்தர் சிநேகிக்கிற பரிசுத்தத்தை யூதா ஜனங்கள் பரிசுத்தக்குலைச்சலாக்கி அந்நிய தேவதையின் குமாரத்திகளை விவாகம் பண்ண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ரண்டாந்தரமும் இதைச் செய்து, கர்த்தருடைய பீடத்தைக் கண்ணீரினாலும் அழுகையினாலும் பெருமூச்சினாலும் நிரப்புகிறீர்கள்; ஆகையால், அவர் இனிக் காணிக்கையை மதியார், அதை உங்கள் கைகளில் பிரியமாய் ஏற்றுக்கொள்ளவுமாட்ட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ரண்டாந்தரமும் இதைச் செய்து, கர்த்தருடைய பீடத்தைக் கண்ணீரினாலும் அழுகையினாலும் பெருமூச்சினாலும் நிரப்புகிறீர்கள்; ஆகையால், அவர் இனிக் காணிக்கையை மதியார், அதை உங்கள் கைகளில் பிரியமாய் ஏற்றுக்கொள்ளவுமாட்ட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ன் என்று கேட்கிறீர்கள்; கர்த்தர் உனக்கும் உன் இளவயதின் மனைவிக்கும் சாட்சியாயிருக்கிறார்; உன்தோழியும் உன் உடன்படிக்கையின் மனைவியுமாகிய அவளுக்கு நீ துரோகம்பண்ணினாய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ன் என்று கேட்கிறீர்கள்; கர்த்தர் உனக்கும் உன் இளவயதின் மனைவிக்கும் சாட்சியாயிருக்கிறார்; உன்தோழியும் உன் உடன்படிக்கையின் மனைவியுமாகிய அவளுக்கு நீ துரோகம்பண்ணினாய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ஒருவனையல்லவா படைத்தார்? ஆவி அவரிடத்தில் பரிபூரணமாயிருந்ததே. பின்னை ஏன் ஒருவனைப்படைத்தார்? தேவபக்தியுள்ள, சந்ததியைப் பெறும்படிதானே. ஆகையால் ஒருவனும் தன் இளவயதின் மனைவிக்குத் துரோகம்பண்ணாதபடிக்கு, உங்கள் ஆவியைக்குறித்து எச்சரிக்கையாயிர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ஒருவனையல்லவா படைத்தார்? ஆவி அவரிடத்தில் பரிபூரணமாயிருந்ததே. பின்னை ஏன் ஒருவனைப்படைத்தார்? தேவபக்தியுள்ள, சந்ததியைப் பெறும்படிதானே. ஆகையால் ஒருவனும் தன் இளவயதின் மனைவிக்குத் துரோகம்பண்ணாதபடிக்கு, உங்கள் ஆவியைக்குறித்து எச்சரிக்கையாயிர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કારણકે ઇસ્રાએલના યહોવા દેવ કહે છે કે, “છૂટાછેડાને અને ક્રૂર માણસોને તે ધિક્કારે છે. માટે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હની લાગણીઓ પર સંયમ રાખો; તમારી પત્નીઓને તમે છૂટાછેડા ન આપ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મે તમારા શબ્દોથી યહોવાને કંટાળો ઉપજાવ્યો છે, તો પણ તમે પૂછો છો કે, શી રીતે અમે તમને કંટાળ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પજાવ્યો છે? તમે કહો છો, “દુષ્કર્મ કરનાર દરેક માણસ યહોવાની નજરમાં સારો છે, અને તેમનાથી તે પ્રસન્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ાય છે; અથવા એમ પૂછીને કે, દેવનો ન્યાય ક્યાં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સૈન્યોનો દેવ યહોવા કહે છે, “હે યાજકો, હવે આ આજ્ઞા તમારા માટે છે તે સાંભળ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ો તમે તમારા માગોર્ નહિ બદલો અને મારા નામને મહિમા નહિ આપો તો હું તમને ભયંકર શિક્ષા મોકલીશ.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ને આશીર્વાદોને બદલે શાપ આપીશ. મેં તમને શાપ આપી જ દીધો છે, કારણકે મારી વાત તમે ધ્યાન પર લેતા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સૈન્યોનો દેવ 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હું તમારા વંશજોને સજા કરીશ, તમારા મોઢા પર તમારાં યજ્ઞના પશુઓનું છાણ નાખીશ, અને તેઓની સાથે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જે કોઇ એ પ્રમાણે કરે તે બધાનો યહોવા ઇસ્રાએલના સમાજમાંથી બહિષ્કાર કરો. પછી ભલે તેઓ સૈન્યોનો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બાળી નાખ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્યારે તમને ખબર પડશે કે મેં આ ચેતવણી તમને આપી છે, જેથી લેવીવંશી યાજકો સાથેનો મારો કરાર રદ ન થાય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સૈન્યોનો દેવ 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 કહે છે, “તેની સાથેનો મારો કરાર જીવન તથા શાંતિ આપવાનો હતો. અને તે મેં આપ્યાં. તેમણે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ત્યે આદરભાવ રાખવાનો હતો અને પહેલાં તેઓ મારા નામનો ડર રાખીને ચાલતા હતા પણ ખર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મનો ઉપદેશ સાચો હતો. અધર્મનો શબ્દ તેમના મુખમાંથી કદી નીકળ્યો ન હતો; તેઓ શાંતિ અને સત્યને માગેર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ી સાથે ચાલતા હતા અને ઘણાને પાપમાંથી પાછા વાળ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એટલે માણસો તેમની પાસે ઉપદેશની અપેક્ષા રાખે છે. કારણકે તેમના હોંઠ ઉપર હર સમયે જ્ઞાન હોવું જોઇએ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તો સૈન્યોનો દેવ યહોવાના સંદેશાવાહક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પણ તમે માર્ગમાંથી ભટકી ગયા છો; તમે ઘણા લોકોને માર્ગદર્શન આપીને ઠોકર ખવડાવીને પાપમાં નાખ્યા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ે માટે અર્પણો લાવતા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લેવીના કરારનું અપમાન કર્યું છે.” એવું સૈન્યોનો દેવ યહોવા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મેં તમને લોકોની નજરમાં તિરસ્કારપાત્ર અને ઘૃણાપાત્ર બનાવી દીધા છે. કારણકે તમે મારા ઉપદેશને વળગ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તા નથી, અને જ્યારે તમે ન્યાય કરો છો ત્યારે પક્ષપાત કરો છ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શું આપણા સર્વના પિતા એક જ નથી? શું એક જ દેવે આપણું સર્જન કર્યું નથી? તો પછી આપણા પિતૃઓના કરાર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ંગ કરીને આપણે આ રીતે શા માટે એકબીજાનો વિશ્વાસઘાત કરીએ છી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હૂદાએ વિશ્વાસઘાત કર્યો છે, અને ઇસ્રાએલમાં તથા યરૂશાલેમમાં ધિક્કારપાત્ર કૃત્ય કરવામાં આવ્યું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કે યહોવાના પવિત્રસ્થાનને યહૂદાએ ષ્ટ કર્યું છે, અને તેણે એક વિદેશી દેવીની પૂજા કરવાનું શરૂ કર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ોવા તમારાં અર્પણો પ્રત્યે ધ્યાન આપતા નથી અને તમને તેમના તરફથી આશીર્વાદો મળતા નથી. તેથી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ાં આંસુઓથી યહોવાની વેદીને ભીંજવ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મે પૂછો છો, “શા માટે?” કારણ, જેને તમે જુવાનીમાં દેવની સાક્ષીએ પત્ની તરીકે સ્વીકારી હતી તેન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વફા નીવડ્યા છો, જો કે કરાર મુજબ તે તમારી જીવનસંગીની અને ધર્મપત્ન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શું દેવે તેને અને તમને એક દેહ અને એકાત્મા બનાવ્યાં નહોતાં? અને ધર્મસંતતિ સિવાય બીજા શાની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પેક્ષા રાખે છે? તમારા મન પર સંયમ રાખો અને તમારી જુવાનીની પત્નીને બેવફા ન બન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લાખી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2026-09-07T05:12:58Z</dcterms:created>
  <dcterms:modified xsi:type="dcterms:W3CDTF">2026-09-07T05:12:58Z</dcterms:modified>
  <dc:title>મલાખી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