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8999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8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ஒவ்வொரு நாளிலும் ஒவ்வொரு நிமிடம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8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யே நான் தேடன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8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ந்தன் அன்புக்காக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8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உள்ளம் ஏங்கு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8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யே நான் வாஞ்சிக்கிற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8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ே இயேசு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8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 நான் நேசிக்கிற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8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வலையும் கண்ணீரும் நீர் மாற்றின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8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னபாரமும் வேதனையும் நீர் மாற்றின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8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 போல யாருமி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8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க்காகவே ஜீவனை நீர் தந்த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8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சாபங்களை சிலுவையில் நீர் சுமந்த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8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 போல யாருமி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8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6">
  <a:themeElements>
    <a:clrScheme name="Theme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2026-11-01T22:55:21Z</dcterms:created>
  <dcterms:modified xsi:type="dcterms:W3CDTF">2026-11-01T22:55:21Z</dcterms:modified>
  <dc:title>துதிப் பாடல்கள் : 984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