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ே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யின் உறைவிடம் கல்வார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ோ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ம் வென்ற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பாரம் நீ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 மீட்ட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ங்கள் தொலைத்த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ஜெயித்த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 பயம் நீக்க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ை அணிந்து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் ஏற்று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ம் சுமந்து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ழும்புகளால் குணம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களை அகற்றி 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2026-11-01T04:59:05Z</dcterms:created>
  <dcterms:modified xsi:type="dcterms:W3CDTF">2026-11-01T04:59:05Z</dcterms:modified>
  <dc:title>துதிப் பாடல்கள் : 1054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