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நப்தலியிலுள்ள கேதேசிலிருக்கிற அபினோகாமின் குமாரன் பாராக்கை வரவழைத்து; நீ நப்தலி புத்திரரிலும், செபுலோன் புத்திரரிலும் பதினாயிரம் பேரைக் கூட்டிக்கொண்டு தாபோர் மலைக்குப் போகக்கடவாய் என்ற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நப்தலியிலுள்ள கேதேசிலிருக்கிற அபினோகாமின் குமாரன் பாராக்கை வரவழைத்து; நீ நப்தலி புத்திரரிலும், செபுலோன் புத்திரரிலும் பதினாயிரம் பேரைக் கூட்டிக்கொண்டு தாபோர் மலைக்குப் போகக்கடவாய் என்ற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நப்தலியிலுள்ள கேதேசிலிருக்கிற அபினோகாமின் குமாரன் பாராக்கை வரவழைத்து; நீ நப்தலி புத்திரரிலும், செபுலோன் புத்திரரிலும் பதினாயிரம் பேரைக் கூட்டிக்கொண்டு தாபோர் மலைக்குப் போகக்கடவாய் என்ற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ாபீனின் சேனாபதியாகிய சிசெராவையும், அவன் ரதங்களையும், அவன் சேனையையும், கீசோன் பள்ளத்தாக்கிலே உன்னிடத்திற்கு வர இழுத்து, அவனை உன் கையில் ஒப்புக்கொடுப்பேன் என்றும், இஸ்ரவேலின் தேவனாகிய கர்த்தர் உனக்குக் கட்டளையிடவில்லையா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ாபீனின் சேனாபதியாகிய சிசெராவையும், அவன் ரதங்களையும், அவன் சேனையையும், கீசோன் பள்ளத்தாக்கிலே உன்னிடத்திற்கு வர இழுத்து, அவனை உன் கையில் ஒப்புக்கொடுப்பேன் என்றும், இஸ்ரவேலின் தேவனாகிய கர்த்தர் உனக்குக் கட்டளையிடவில்லையா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ாக்; நீ என்னோடேகூட வந்தால் போவேன்; என்னோடே கூடவராவிட்டால், நான் போகமாட்ட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ாக்; நீ என்னோடேகூட வந்தால் போவேன்; என்னோடே கூடவராவிட்டால், நான் போகமாட்ட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ள்: நான் உன்னோடேகூட நிச்சயமாய் வருவேன்; ஆனாலும் நீ போகிற பிரயாணத்தில் உண்டாகிற மேன்மை உனக்குக் கிடையாது; கர்த்தர் சிசெராவை ஒரு ஸ்திரீயின் கையில் ஒப்புக்கொடுப்பார் என்று சொல்லி, தெபொராள் எழும்பி, பாராக்கோடேகூடக் கேதேசுக்குப் போன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ள்: நான் உன்னோடேகூட நிச்சயமாய் வருவேன்; ஆனாலும் நீ போகிற பிரயாணத்தில் உண்டாகிற மேன்மை உனக்குக் கிடையாது; கர்த்தர் சிசெராவை ஒரு ஸ்திரீயின் கையில் ஒப்புக்கொடுப்பார் என்று சொல்லி, தெபொராள் எழும்பி, பாராக்கோடேகூடக் கேதேசுக்குப் போன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ாக்: செபுலோன் மனுஷரையும் நப்தலி மனுஷரையும் கேதேசுக்கு வரவழைத்து, தன்னைப் பின்செல்லும் பதினாயிரம் பேரோடே போனான்; தெபொராளும் அவனோடேகூடப் போன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ாக்: செபுலோன் மனுஷரையும் நப்தலி மனுஷரையும் கேதேசுக்கு வரவழைத்து, தன்னைப் பின்செல்லும் பதினாயிரம் பேரோடே போனான்; தெபொராளும் அவனோடேகூடப் போன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ியனான் ஏபேர் என்பவன் மோசேயின் மாமனாகிய ஒபாபின் புத்திரராயிருக்கிற கேனியரை விட்டுப்பிரிந்து, கேதேசின் கிட்ட இருக்கிற சானாயிம் என்னும் கர்வாலிமரங்கள் அருகே தன் கூடாரத்தைப் போட்ட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ியனான் ஏபேர் என்பவன் மோசேயின் மாமனாகிய ஒபாபின் புத்திரராயிருக்கிற கேனியரை விட்டுப்பிரிந்து, கேதேசின் கிட்ட இருக்கிற சானாயிம் என்னும் கர்வாலிமரங்கள் அருகே தன் கூடாரத்தைப் போட்ட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ினோகாமின் குமாரன் பாராக்தாபோர் மலையில் ஏறிப்போனான் என்று சிசெராவுக்கு அறிவிக்கப்பட்டபோ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செரா தொளாயிரம் இருப்புரதங்களாகிய தன்னுடைய எல்லாரதங்களையும், தன்னோடிருக்கும் எல்லா ஜனங்களையும், புறஜாதிகளின் பட்டணமாகிய அரோசேத்திலிருந்து கீசோன் பள்ளத்தாக்கிலே வரவழை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செரா தொளாயிரம் இருப்புரதங்களாகிய தன்னுடைய எல்லாரதங்களையும், தன்னோடிருக்கும் எல்லா ஜனங்களையும், புறஜாதிகளின் பட்டணமாகிய அரோசேத்திலிருந்து கீசோன் பள்ளத்தாக்கிலே வரவழை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தெபொராள் பாராக்கை நோக்கி: எழுந்துபோ; கர்த்தர் சிசெராவை உன் கையில் ஒப்புக்கொடுக்கும் நாள் இதுவே; கர்த்தர் உனக்கு முன்பாகப் புறப்படவில்லையா என்றாள்; அப்பொழுது பாராக்கும், அவன் பின்னாலே பதினாயிரம்பேரும், தாபோர் மலையிலிருந்து இறங்க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ிசெராவையும் அந்த எல்லா ரதங்களையும் சேனையனைத்தையும் பாராக்குக்கு முன்பாகப் பட்டயக்கருக்கினால் கலங்கடித்தார்; சிசெரா ரதத்தைவிட்டிறங்கிக் கால்நடையாய் ஓடிப்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ிசெராவையும் அந்த எல்லா ரதங்களையும் சேனையனைத்தையும் பாராக்குக்கு முன்பாகப் பட்டயக்கருக்கினால் கலங்கடித்தார்; சிசெரா ரதத்தைவிட்டிறங்கிக் கால்நடையாய் ஓடிப்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ராக் ரதங்களையும் சேனையையும் புறஜாதிகளுடைய அரோசேத்மட்டும் துரத்தினான்; சிசெராவின் சேனையெல்லாம் பட்டயக்கருக்கினால் விழுந்தது; ஒருவனும் மீதியாயிரு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ராக் ரதங்களையும் சேனையையும் புறஜாதிகளுடைய அரோசேத்மட்டும் துரத்தினான்; சிசெராவின் சேனையெல்லாம் பட்டயக்கருக்கினால் விழுந்தது; ஒருவனும் மீதியாயிரு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செரா கால்நடையாய்க் கேனியனான ஏபேரின் மனைவி யாகேலுடைய கூடாரத்திற்கு ஓடிவந்தான்; அப்பொழுது யாபீன் என்னும் ஆத்சோரின் ராஜாவுக்கும், கேனியனான ஏபேரின் வீட்டுக்கும் சமாதானம் உண்ட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செரா கால்நடையாய்க் கேனியனான ஏபேரின் மனைவி யாகேலுடைய கூடாரத்திற்கு ஓடிவந்தான்; அப்பொழுது யாபீன் என்னும் ஆத்சோரின் ராஜாவுக்கும், கேனியனான ஏபேரின் வீட்டுக்கும் சமாதானம் உண்ட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ேல் வெளியே சிசெராவுக்கு எதிர்கொண்டுபோய்: உள்ளே வாரும்; என் ஆண்டவனே, என்னண்டை உள்ளே வாரும், பயப்படாதேயும் என்று அவனோடே சொன்னாள்; அப்படியே அவளண்டை கூடாரத்தில் உள்ளே வந்த போது, அவனை ஒரு சமுக்காளத்தினாலே மூடின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கேல் வெளியே சிசெராவுக்கு எதிர்கொண்டுபோய்: உள்ளே வாரும்; என் ஆண்டவனே, என்னண்டை உள்ளே வாரும், பயப்படாதேயும் என்று அவனோடே சொன்னாள்; அப்படியே அவளண்டை கூடாரத்தில் உள்ளே வந்த போது, அவனை ஒரு சமுக்காளத்தினாலே மூடின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வளைப் பார்த்து; குடிக்க எனக்குக் கொஞ்சம் தண்ணீர் தா, தாகமாயிருக்கிறேன் என்றான்; அவள் பால் துருத்தியைத் திறந்து, அவனுக்குக் குடிக்கக்கொடுத்து, திரும்பவும் அவனை மூடினாள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வளைப் பார்த்து; குடிக்க எனக்குக் கொஞ்சம் தண்ணீர் தா, தாகமாயிருக்கிறேன் என்றான்; அவள் பால் துருத்தியைத் திறந்து, அவனுக்குக் குடிக்கக்கொடுத்து, திரும்பவும் அவனை மூடினாள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; நீ கூடாரவாசலிலே நின்று, யாராவது ஒருவன் வந்து, இங்கே யாராகிலும் இருக்கிறார்களா என்று உன்னிடத்தில் கேட்டால், இல்லை என்று சொல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; நீ கூடாரவாசலிலே நின்று, யாராவது ஒருவன் வந்து, இங்கே யாராகிலும் இருக்கிறார்களா என்று உன்னிடத்தில் கேட்டால், இல்லை என்று சொல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கூத் மரணமடைந்தபின்பு இஸ்ரவேல் புத்திரர் திரும்பக் கர்த்தரின் பார்வைக்குப் பொல்லாப்பானதைச் செய்துவ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ஏபேரின் மனைவியாகிய யாகேல் ஒரு கூடார ஆணியை எடுத்து, தன் கையிலே சுத்தியைப் பிடித்துக் கொண்டு, மெள்ள அவனண்டையில் வந்து, அவன் நெற்றியிலே அந்த ஆணியை அடித்துப்போட்டாள்; அது உருவிப்போய், தரையிலே புதைந்தது; அப்பொழுது ஆயாசமாய்த் தூங்கின அவன் செத்துப்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ஏபேரின் மனைவியாகிய யாகேல் ஒரு கூடார ஆணியை எடுத்து, தன் கையிலே சுத்தியைப் பிடித்துக் கொண்டு, மெள்ள அவனண்டையில் வந்து, அவன் நெற்றியிலே அந்த ஆணியை அடித்துப்போட்டாள்; அது உருவிப்போய், தரையிலே புதைந்தது; அப்பொழுது ஆயாசமாய்த் தூங்கின அவன் செத்துப்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ர்த்தர் அவர்களை ஆத்சோரில் ஆளுகிற யாபீன் என்னும் கானானியருடைய ராஜாவின் கையிலே விற்றுப்போட்டார்; அவனுடைய சேனாபதிக்குச் சிசெரா என்று பேர்; அவன் புறஜாதிகளுடைய பட்டணமாகிய அரோசேத்திலே குடிய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கர்த்தர் அவர்களை ஆத்சோரில் ஆளுகிற யாபீன் என்னும் கானானியருடைய ராஜாவின் கையிலே விற்றுப்போட்டார்; அவனுடைய சேனாபதிக்குச் சிசெரா என்று பேர்; அவன் புறஜாதிகளுடைய பட்டணமாகிய அரோசேத்திலே குடிய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ிசெராவைத் தொடருகிற பாராக் வந்தான்; அப்பொழுது யாகேல் வெளியே அவனுக்கு எதிர்கொண்டுபோய்; வாரும், நீர் தேடுகிற மனுஷனை உமக்குக் காண்பிப்பேன் என்று சொன்னாள்; அவன் அவளிடத்திற்கு வந்தபோது, இதோ, சிசெரா செத்துக்கிடந்தான்; ஆணி அவன் நெறியில் அடித்த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ிசெராவைத் தொடருகிற பாராக் வந்தான்; அப்பொழுது யாகேல் வெளியே அவனுக்கு எதிர்கொண்டுபோய்; வாரும், நீர் தேடுகிற மனுஷனை உமக்குக் காண்பிப்பேன் என்று சொன்னாள்; அவன் அவளிடத்திற்கு வந்தபோது, இதோ, சிசெரா செத்துக்கிடந்தான்; ஆணி அவன் நெறியில் அடித்த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ிசெராவைத் தொடருகிற பாராக் வந்தான்; அப்பொழுது யாகேல் வெளியே அவனுக்கு எதிர்கொண்டுபோய்; வாரும், நீர் தேடுகிற மனுஷனை உமக்குக் காண்பிப்பேன் என்று சொன்னாள்; அவன் அவளிடத்திற்கு வந்தபோது, இதோ, சிசெரா செத்துக்கிடந்தான்; ஆணி அவன் நெறியில் அடித்த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த் தொளாயிரம் இருப்பு ரதங்கள் இருந்தது; அவன் இஸ்ரவேல்புத்திரரை இருபது வருஷம் கொடுமையாய் ஒடுக்கினான்;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த் தொளாயிரம் இருப்பு ரதங்கள் இருந்தது; அவன் இஸ்ரவேல்புத்திரரை இருபது வருஷம் கொடுமையாய் ஒடுக்கினான்;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 தேவன் அந்நாளிலே கானானியரின் ராஜாவாகிய யாபீனை இஸ்ரவேல் புத்திரருக்கு முன்பாகத் தாழ்த்த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லபிதோத்தின் மனைவியாகிய தெபொராள் என்னும் தீர்க்கதரிசியானவள் இஸ்ரவேலை நியாயம் விசாரித்த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எப்பிராயீம் மலைத்தேசமான ராமாவுக்கும் பெத்தேலுக்கும் நடுவிலிருக்கிற தெபொராளின் பேரீச்சமரத்தின்கீழே குடியிருந்தாள்; அங்கே இஸ்ரவேல் புத்திரர் அவளிடத்திற்கு நியாயவிசாரணைக்குப் போ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எப்பிராயீம் மலைத்தேசமான ராமாவுக்கும் பெத்தேலுக்கும் நடுவிலிருக்கிற தெபொராளின் பேரீச்சமரத்தின்கீழே குடியிருந்தாள்; அங்கே இஸ்ரவேல் புத்திரர் அவளிடத்திற்கு நியாயவிசாரணைக்குப் போ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ின் கை கானானியரின் ராஜாவாகிய யாபீனை நிர்மூலமாக்குமட்டும் அவன் மேல் பலத்துக் கொண்டே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ின் கை கானானியரின் ராஜாவாகிய யாபீனை நிர்மூலமாக்குமட்டும் அவன் மேல் பலத்துக் கொண்டே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ક દિવસ દબોરાહએ નફતાલી પ્રાંતના કેદેશમાં રહેતા અબીનોઆમના પુત્ર બારાકને તેડાવ્યો અને તેને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“ઈસ્રાએલના દેવ યહોવાએ તને આ હુકમ કર્યો છે, ‘નફતાલી અને ઝબુલોનના કુળસમૂહોમાંથી 10,000 સૈનિ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ઈને તાબોર પર્વત ઉપર જ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યાબીનના સેનાપતિ સીસરાને તેના રથો અને યોદ્ધાઓ સાથે કીશોન નદીને કાંઠે લઈ આવીશ, પછી હું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હાથમાં સોંપી દઈશ, તેથી તું એને ત્યાં હરાવી શક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ારાકે તેને કહ્યું, “તું જો માંરી સાથે આવતી હોય તો હું જાઉં, પણ તું જો માંરી સાથે ન આવતી હોય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ન જાઉ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ણે જવાબ આપ્યો, “હું તારી સાથે જરૂર આવીશ;” પણ સીસરાને જીતવાનું શ્રેય તને મળશે નહિ, કારણ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ીસરાને એક સ્ત્રીના હાથમાં સોંપી દેનાર છે.”ત્યારબાદ દબોરાહ ઊભી થઈ અને બારક સાથે કેદેશ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બારાક નફતાલી અને ઝબુલોનના કુળસમૂહો પાસે ગયો અને લોકોને બોલાવ્યા અને લગભગ10,000 માંણસોને સૈન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લઈને તે ગયો દબોરાહ પણ તેની સાથે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ેની જાતિના હેબેર જે બીજા કેની લોકોથી અલગ પડી ગયો હતો અને તેણે પોતાનો તંબુ કેદેશ નજી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લોન-સાઅનાન્નીમની પાસે નાખ્યો હતો. કેનીઓ-મૂસાના સાળા હોબાબના વંશજ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ીસરાને સમાંચાર મળ્યાં કે અબીનોઆમના પુત્ર બારાક તેના સૈન્ય સાથે તાબોર પર્વત ઉપર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ટલે સીસરાએ પોતાના બધા 900 લોખંડના રથોને તેમજ પોતાના બધા સૈનિકોને હરોશેથ-હગોઈમથી કીશોન નદી આગ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ેગા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બારાકને દબોરાહએ કહ્યું, “જલદી ઉભો થા! યહોવાએ આજે સીસરાને તારા હાથમાં સોંપી દ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ત્યારે પણ યહોવા તારા માંટે લડે છે.” આથી બારાક 10,000નું સૈન્ય લઈને દુશ્મનો પર હુમલો કરવા તાબો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તના ઢોળાવો પરથી નીચે ધસી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એ બારાકને સીસરા પર હુમલો કરવા મદદ કરી અને તેના બધા રથ સૈનિકોને બારાકનું લશ્કર જો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બાકળાં બનાવી દીધાં. સીસરા પોતે રથમાંથી કૂદીને ભાગ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બારાકે તેના સૈન્ય સાથે હરોશેથ-હગોઈમ સુધી સીસરાના રથોનો અને લશ્કરનો પીછો પકડયો. સીસરાનું સમગ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્ય હણાઈ ગયું એકેય માંણસ જીવતો રહેવા પામ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સીસરા ભાગી ગયો અને દોડતો કેની હેબેરની પત્ની યાએલના તંબુએ પહોંચી ગયો. કારણ હાસોરના રાજા યાબીન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ની હેબેરના પરિવાર વચ્ચે સારા પારિવારીક સંબંધો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સીસરાને મળવા માંટે યાએલ સામે આવીને ઊભી રહી અને બોલી, “આવો, નામદાર, અંદર આવો, ડરશો નહિ.” આથ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ંબુમાં ગયો અને તેણીએ તેને ધાબળા વડે ઢાંક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સીસરાએ યાએલને કહ્યં, “મને તરસ લાગી છે, મને પીવા માંટે થોડું પાણી આપ.” તેથી તેણીએ તેને દૂધ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રેલી મશક આપી અને ફરી તેને ઢાંક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સીસરાએ યાએલને કહ્યું, “તંબુના બારણામાં ઊભી રહે, અને કોઈ માંરી તપાસ કરવા આવે અને પૂછે કે અંદ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છે, તો કહેજે, ‘ના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હૂદના મૃત્યુ પછી ઈસ્રાએલી પ્રજાએ ફરી એક વાર યહોવાની દૃષ્ટિએ પાપ ગણાય એવું આચરણ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ણ તે ખૂબ થાકેલો હતો અને જલદીથી ઘસઘસાટ સૂઈ ગયો ત્યારે હેબરની પત્ની યાએલે એક હથોડો અને તંબુ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ીલ્લો લઈને સીસરાના માંથામાં ઠોકી દીધો તેથી સીસરો આમ મૃત્યુ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યહોવાની ઇચ્છાપ્રમાંણે ઈસ્રાએલીઓને હાસોરમાં રાજ કરનાર કનાની રાજા યાબીનના હાથે પરાજીત કરા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. તેના સૈન્યના સેનાપતિનું નામ સીસરો હતું જે હરોશેથ હગોઈમમાં રહે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્યારે સીસરાને શોધતો શોધતો બારાક ત્યાં આવ્યો ત્યારે યાએલે આવીને તેને કહ્યું, “આવો, તમ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ને શોધો છો તે હું બતાવું.” તે તેની સાથે તંબુમાં ગયો અને ત્યાં તંબુનો ખીલ્લો જોયો જે સીસર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થામાં હતો અને તે મૃત પડ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ાબીન પાસે લોખંડના 900 રથ હતાં અને 20 વર્ષ સુધી તેણે ઈસ્રાએલીઓ ઉપર ભારે જુલમ ગુજાર્યો હતો,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યહોવાને સહાય માંટે પોકા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થી તે દિવસે દેવે કનાનના રાજા યાબીનને ઈસ્રાએલીઓ માંટે હર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 વખતે લાપીદોથની પત્ની દબોરાહ ઈસ્રાએલીઓની ન્યાયાધીશ હતી. તે પ્રબોધિકા હત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ફ્રાઈમના પહાડી પ્રદેશમાં રામાં અને બેથેલની વચ્ચે એક મોટું તાડનું ઝાડ હતું. તેની નીચે તે બેસ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 અને ઈસ્રાએલીઓ ત્યાં તેમના ન્યાય વિષે નિર્ણય કરવા માંટે આવ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્યારબાદ ઈસ્રાએલીઓ કનાનના રાજા યાબીન સામેના હુમલાઓમાં વધુને વધુ બળવાન થતા ગયા અને આખરે તે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ના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2026-10-21T04:47:45Z</dcterms:created>
  <dcterms:modified xsi:type="dcterms:W3CDTF">2026-10-21T04:47:45Z</dcterms:modified>
  <dc:title>ન્યાયાધીશો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