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Joseph fell upon his father's face, and wept upon him, and kissed hi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Joseph commanded his servants the physicians to embalm his father: and the physicians embalmed Israel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Joseph commanded his servants the physicians to embalm his father: and the physicians embalmed Israe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forty days were fulfilled for him; for so are fulfilled the days of those which are embalmed: and the Egyptians mourned for him threescore and ten day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forty days were fulfilled for him; for so are fulfilled the days of those which are embalmed: and the Egyptians mourned for him threescore and ten day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days of his mourning were past, Joseph spoke unto the house of Pharaoh, saying, If now I have found grace in your eyes, speak, I pray you, in the ears of Pharaoh, saying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days of his mourning were past, Joseph spoke unto the house of Pharaoh, saying, If now I have found grace in your eyes, speak, I pray you, in the ears of Pharaoh, saying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father made me swear, saying, Lo, I die: in my grave which I have dug for me in the land of Canaan, there shall you bury me. Now therefore let me go up, I pray you, and bury my father, and I will come agai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father made me swear, saying, Lo, I die: in my grave which I have dug for me in the land of Canaan, there shall you bury me. Now therefore let me go up, I pray you, and bury my father, and I will come agai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father made me swear, saying, Lo, I die: in my grave which I have dug for me in the land of Canaan, there shall you bury me. Now therefore let me go up, I pray you, and bury my father, and I will come agai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father made me swear, saying, Lo, I die: in my grave which I have dug for me in the land of Canaan, there shall you bury me. Now therefore let me go up, I pray you, and bury my father, and I will come agai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Pharaoh said, Go up, and bury your father, according as he made you swea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Pharaoh said, Go up, and bury your father, according as he made you swea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Joseph went up to bury his father: and with him went up all the servants of Pharaoh, the elders of his house, and all the elders of the land of Egypt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Joseph went up to bury his father: and with him went up all the servants of Pharaoh, the elders of his house, and all the elders of the land of Egypt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ll the house of Joseph, and his brethren, and his father's house: only their little ones, and their flocks, and their herds, they left in the land of Goshe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ll the house of Joseph, and his brethren, and his father's house: only their little ones, and their flocks, and their herds, they left in the land of Goshe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re went up with him both chariots and horsemen: and it was a very great compan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came to the threshing floor of Atad, which is beyond Jordan, and there they mourned with a great and very sore lamentation: and he made a mourning for his father seven day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came to the threshing floor of Atad, which is beyond Jordan, and there they mourned with a great and very sore lamentation: and he made a mourning for his father seven day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when the inhabitants of the land, the Canaanites, saw the mourning in the floor of Atad, they said, This is a grievous mourning to the Egyptians: wherefore the name of it was called Abelmizraim, which is beyond Jorda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when the inhabitants of the land, the Canaanites, saw the mourning in the floor of Atad, they said, This is a grievous mourning to the Egyptians: wherefore the name of it was called Abelmizraim, which is beyond Jorda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when the inhabitants of the land, the Canaanites, saw the mourning in the floor of Atad, they said, This is a grievous mourning to the Egyptians: wherefore the name of it was called Abelmizraim, which is beyond Jorda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is sons did unto him according as he commanded them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his sons carried him into the land of Canaan, and buried him in the cave of the field of Machpelah, which Abraham bought with the field for a possession of a buryingplace of Ephron the Hittite, before Mamr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his sons carried him into the land of Canaan, and buried him in the cave of the field of Machpelah, which Abraham bought with the field for a possession of a buryingplace of Ephron the Hittite, before Mamr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his sons carried him into the land of Canaan, and buried him in the cave of the field of Machpelah, which Abraham bought with the field for a possession of a buryingplace of Ephron the Hittite, before Mamr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Joseph returned into Egypt, he, and his brethren, and all that went up with him to bury his father, after he had buried his fathe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Joseph returned into Egypt, he, and his brethren, and all that went up with him to bury his father, after he had buried his father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en Joseph's brethren saw that their father was dead, they said, Joseph will possibly hate us, and will certainly requite us all the evil which we did unto hi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en Joseph's brethren saw that their father was dead, they said, Joseph will possibly hate us, and will certainly requite us all the evil which we did unto him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en Joseph's brethren saw that their father was dead, they said, Joseph will possibly hate us, and will certainly requite us all the evil which we did unto hi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y sent a messenger unto Joseph, saying, Your father did command before he died, saying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y sent a messenger unto Joseph, saying, Your father did command before he died, saying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y sent a messenger unto Joseph, saying, Your father did command before he died, saying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 shall all of you say unto Joseph, Forgive, I pray you now, the trespass of your brethren, and their sin; for they did unto you evil: and now, we pray you, forgive the trespass of the servants of the God of your father. And Joseph wept when they spoke unto him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 shall all of you say unto Joseph, Forgive, I pray you now, the trespass of your brethren, and their sin; for they did unto you evil: and now, we pray you, forgive the trespass of the servants of the God of your father. And Joseph wept when they spoke unto hi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his brethren also went and fell down before his face; and they said, Behold, we be your servant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his brethren also went and fell down before his face; and they said, Behold, we be your servant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Joseph said unto them, Fear not: for am I in the place of God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as for you, all of you thought evil against me; but God meant it unto good, to bring to pass, as it is this day, to save much people alive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as for you, all of you thought evil against me; but God meant it unto good, to bring to pass, as it is this day, to save much people aliv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ow therefore fear all of you not: I will nourish you, and your little ones. And he comforted them, and spoke kindly unto them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ow therefore fear all of you not: I will nourish you, and your little ones. And he comforted them, and spoke kindly unto them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Joseph dwelt in Egypt, he, and his father's house: and Joseph lived an hundred and ten year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Joseph dwelt in Egypt, he, and his father's house: and Joseph lived an hundred and ten year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Joseph saw Ephraim's children of the third generation: the children also of Machir the son of Manasseh were brought up upon Joseph's knee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Joseph saw Ephraim's children of the third generation: the children also of Machir the son of Manasseh were brought up upon Joseph's knee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Joseph said unto his brethren, I die: and God will surely visit you, and bring you out of this land unto the land which he swore to Abraham, to Isaac, and to Jacob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Joseph said unto his brethren, I die: and God will surely visit you, and bring you out of this land unto the land which he swore to Abraham, to Isaac, and to Jacob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Joseph said unto his brethren, I die: and God will surely visit you, and bring you out of this land unto the land which he swore to Abraham, to Isaac, and to Jacob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Joseph took an oath of the children of Israel, saying, God will surely visit you, and all of you shall carry up my bones from behind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Joseph took an oath of the children of Israel, saying, God will surely visit you, and all of you shall carry up my bones from behind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So Joseph died, being an hundred and ten years old: and they embalmed him, and he was put in a coffin in Egypt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So Joseph died, being an hundred and ten years old: and they embalmed him, and he was put in a coffin in Egyp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தகப்பனுடைய முகத்தின்மேல் விழுந்து, அழுது, அவனை முத்தஞ்செய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ன் தகப்பனுக்குச் சுகந்தவர்க்கமிடும்படி யோசேப்பு தன் ஊழியக்காரராகிய வைத்தியர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யிட்டான்; அப்படியே வைத்தியர் இஸ்ரவேலுக்குச் சுகந்தவர்க்கம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கந்தவர்க்கமிட நாற்பதுநாள் செல்லும்; அப்படியே அந்த நாட்கள் நிறைவேறின. எகிப்தியர் அவனு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பதுநாள் துக்கங்கொண்டா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ங்கொண்டாடும் நாட்கள் முடிந்தபின், யோசேப்பு பார்வோனின் குடும்பத்தாரை நோக்கி: உங்கள் கண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த் தயவு கிடைத்ததானால், நீங்கள் பார்வோனின் காது கேட்க அவருக்கு அறிவிக்க வேண்டியது என்னவென்ற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டிவைத்திருக்கிற கல்லறையிலே என்னை அடக்கம்பண்ணுவாயாக என்று என்னிடத்தில்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ையிடுவித்துக்கொண்டார்; நான் அங்கே போய், என் தகப்பனை அடக்கம்பண்ணி வருவதற்கு உத்தரவுகொட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க்கொள்ளுகிறேன் என்று சொல்லுங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 பார்வோன்: உன் தகப்பன் உன்னிடத்தில் ஆணையிடுவித்தபடியே, நீ போய், அவரை அடக்கம்பண்ணி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யோசேப்பு தன் தகப்பனை அடக்கம்பண்ணப் போனான். பார்வோனுடைய அரமனையிலிருந்த பெரியவர்கள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டைய சகல உத்தியோகஸ்தரும் எகிப்து தேசத்திலுள்ள சகல பெரியோ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ின் வீட்டார் யாவரும், அவன் சகோதரரும், அவன் தகப்பன் வீட்டாரும் அவனோடேகூடப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குழந்தைகளையும், தங்கள் ஆடுமாடுகளையும்மாத்திரம் கோசேன் நாட்டில் விட்டுப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ங்களும் குதிரைவீரர்களும் அவனோடே போனதினால், பரிவாரக்கூட்டம் மிகவும் அதிக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ோர்தானுக்கு அக்கரையில் இருக்கிற ஆத்தாத்தின் போர்க்களத்தில் வந்தபோது, அவ்வ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ம் புலம்பலாகப் புலம்பினார்கள். அங்கே தன் தகப்பனுக்காக ஏழுநாள் துக்கங்கொண்டாட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்தாத்தின் களத்திலே துக்கங்கொண்டாடுகிறதை அத்தேசத்தின் குடிகளாகிய கானானியர் கண்டு: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கிப்தியருக்குப் பெரிய துக்கங்கொண்டாடல் என்றார்கள். அதினால் யோர்தானுக்கு அப்பாலிருக்கிற அ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லத்திற்கு ஆபேல்மிஸ்ராயீம் என்னும் பேர் உ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குமாரர், தங்களுக்குக் கட்டளையிட்டிருந்தபட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க் கானான் தேசத்துக்குக் கொண்டுபோய், ஆபிரகாம் மம்ரேக்கு எதிரே இருக்கிற மக்பேலா எ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த்திலே தனக்குச் சொந்தக் கல்லறை பூமியாக ஏத்தியனாகிய எப்பெரோனிடத்தில் வாங்கின நிலத்திலுள்ள கு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 அடக்கம்பண்ண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தன் தகப்பனை அடக்கம்பண்ணினபின்பு, அவனும் அவன் சகோதரரும், அவனுடைய தகப்ப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க்கம்பண்ணுவதற்கு அவனோடேகூடப் போனவர்கள் யாவரும் எகிப்துக்குத் திரும்ப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தகப்பன் மரணமடைந்ததை யோசேப்பின் சகோதரர் கண்டு: ஒருவேளை யோசேப்பு நம்மைப் பகைத்து,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ச் செய்த எல்லாப் பொல்லாங்குக்காகவும் நமக்குச் சரிக்குச் சரிகட்டுவான் என்று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சேப்பினிடத்தில் ஆள் அனுப்ப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சகோதரர் உமக்குப் பொல்லாங்கு செய்திருந்தாலும், அவர்கள் செய்த துரோகத்தையும் பாதக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தயவுசெய்து மன்னிக்கவேண்டும் என்று உம்முடைய தகப்பனார் மரணமடையுமுன்னே, உமக்குச் சொல்ல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ய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உம்முடைய தகப்பனாருடைய தேவனுக்கு ஊழியக்காரராகிய நாங்கள் செய்த துரோகத்தை மன்னிக்க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அவனுக்குச் சொல்லச் சொன்னார்கள். அவர்கள் அதை யோசேப்புக்குச் சொன்னபோது, அவன் அழு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வனுடைய சகோதரரும் போய், அவனுக்கு முன்பாகத் தாழ விழுந்து: இதோ, நாங்கள் உமக்கு அடிம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ேப்பு அவர்களை நோக்கி: பயப்படாதிருங்கள்; நான் தேவன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னக்குத் தீமைசெய்ய நினைத்தீர்கள்; தேவனோ, இப்பொழுது நடந்துவருகிறபடியே, வெகு ஜன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ோடே காக்கும்படிக்கு, அதை நன்மையாக முடியப்பண்ண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பயப்படாதிருங்கள்; நான் உங்களையும் உங்கள் குழந்தைகளையும் பராமரிப்பேன் என்று,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றுதல் சொல்லி, அவர்களோடே பட்சமாய்ப் பேச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ேப்பும் அவன் தகப்பன் குடும்பத்தாரும் எகிப்திலே குடியிருந்தார்கள். யோசேப்பு நூற்றுப்ப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ஷம் உயிரோ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எப்பிராயீமுக்குப் பிறந்த மூன்றாம் தலைமுறைப் பிள்ளைகளையும் கண்டான்; மனாசேயின் குமாரன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கீரின் பிள்ளைகளும் யோசேப்பின் மடியில் வளர்க்க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தன் சகோதரரை நோக்கி: நான் மரணமடையப் போகிறேன்; ஆனாலும் தேவன் உங்களை நிச்சயம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ித்து, நீங்கள் இந்தத் தேசத்தை விட்டு, தாம் ஆபிரகாமுக்கும் ஈசாக்குக்கும் யாக்கோப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ையிட்டுக் கொடுத்திருக்கிற தேசத்துக்குப் போகப் பண்ணுவார் என்று சொன்னதுமன்ற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உங்களைச் சந்திக்கும்போது, என் எலும்புகளை இவ்விடத்திலிருந்து கொண்டுபோவீர்களாக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; யோசேப்பு இஸ்ரவேல் புத்திரரிடத்தில் ஆணையிடுவித்து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நூற்றுப்பத்து வயதுள்ளவனாய் மரித்தான். அவனுக்குச் சுகந்தவர்க்கமிட்டு, எகிப்து தேச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 ஒரு பெட்டியிலே வைத்து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2026-10-21T01:50:39Z</dcterms:created>
  <dcterms:modified xsi:type="dcterms:W3CDTF">2026-10-21T01:50:39Z</dcterms:modified>
  <dc:title>ஆதியாகமம்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