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943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, sing the gospel's joyful sound, 
Salvation full and free ; 
Proclaim to all the world around 
The year of jubile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lvation ! Salvation I 
The grace of God doth bring ; 
Salvation 1 Salvation ! 
Through Christ our Lord and King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Ye mourning souls, aloud rejoice ; 
Ye blind, your Saviour see !
Ye prisoners, sing with thankful voice : 
The Lord hath made you free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ith rapture swell the song again, 
Of Jesus' dying love ; 
'Tis peace on earth, good-will to men, 
And praise to God above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2026-10-29T12:47:18Z</dcterms:created>
  <dcterms:modified xsi:type="dcterms:W3CDTF">2026-10-29T12:47:18Z</dcterms:modified>
  <dc:title>Hymn : 355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