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ந்த நாட்கள் எல்லாத் தலைமுறைகளிலும், வம்சங்களிலும், தேசங்களிலும், ஊர்களிலும் நினைவுகூரப்பட்டு ஆசரிக்கப்படவேண்டும் என்பதையும் இந்தப் பூரீம் என்னும் பண்டிகை நாட்கள் யூதருக்குள்ளே தவறிப்போகாமலும், அவைகளை நினைவுருதல் தங்கள் சந்ததியாருக்குள்ளே ஒழிந்துபோகாமலும் இருக்கவேண்டும் என்பதையும், தங்கள்மேலும், தங்கள் சந்ததியார்மேலும், தங்கள் மார்க்கத்தில் அமையப்போகிற மற்ற யாவர்மேலும் கடனாக நியமித்துக்கொண்டா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ந்த நாட்கள் எல்லாத் தலைமுறைகளிலும், வம்சங்களிலும், தேசங்களிலும், ஊர்களிலும் நினைவுகூரப்பட்டு ஆசரிக்கப்படவேண்டும் என்பதையும் இந்தப் பூரீம் என்னும் பண்டிகை நாட்கள் யூதருக்குள்ளே தவறிப்போகாமலும், அவைகளை நினைவுருதல் தங்கள் சந்ததியாருக்குள்ளே ஒழிந்துபோகாமலும் இருக்கவேண்டும் என்பதையும், தங்கள்மேலும், தங்கள் சந்ததியார்மேலும், தங்கள் மார்க்கத்தில் அமையப்போகிற மற்ற யாவர்மேலும் கடனாக நியமித்துக்கொண்டா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ந்த நாட்கள் எல்லாத் தலைமுறைகளிலும், வம்சங்களிலும், தேசங்களிலும், ஊர்களிலும் நினைவுகூரப்பட்டு ஆசரிக்கப்படவேண்டும் என்பதையும் இந்தப் பூரீம் என்னும் பண்டிகை நாட்கள் யூதருக்குள்ளே தவறிப்போகாமலும், அவைகளை நினைவுருதல் தங்கள் சந்ததியாருக்குள்ளே ஒழிந்துபோகாமலும் இருக்கவேண்டும் என்பதையும், தங்கள்மேலும், தங்கள் சந்ததியார்மேலும், தங்கள் மார்க்கத்தில் அமையப்போகிற மற்ற யாவர்மேலும் கடனாக நியமித்துக்கொண்டா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மைக்குறித்து எழுதியிருக்கிற இந்த இரண்டாம் நிருபத்தைத் திடப்படுத்தும்படிக்கு, அபியாயேலின் குமாரத்தியாகிய எஸ்தர் என்னும் ராஜாத்தியும், யூதனாகிய மொர்தெகாயும், பின்னும் மகா உறுதியாய் எழுதினா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மைக்குறித்து எழுதியிருக்கிற இந்த இரண்டாம் நிருபத்தைத் திடப்படுத்தும்படிக்கு, அபியாயேலின் குமாரத்தியாகிய எஸ்தர் என்னும் ராஜாத்தியும், யூதனாகிய மொர்தெகாயும், பின்னும் மகா உறுதியாய் எழுதினா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யூதனாகிய மொர்தெகாயும், ராஜாத்தியாகிய எஸ்தரும் யூதருக்கு உறுதிப்பாடுபண்ணினதும், அவர்கள்தானே உபவாசத்தோடும் அலறுதலோடும் ஆசரிப்போம் என்று தங்கள்மேலும் தங்கள் சந்ததியார்மேலும் கடனாக நியமித்துக்கொண்டதுமான, பூரீம் என்னப்பட்ட இந்த நாட்கள் அவைகளின் சரியான காலங்களில் ஆசரிக்கப்படும் காரியத்தை உறுதியாக்க,]]></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யூதனாகிய மொர்தெகாயும், ராஜாத்தியாகிய எஸ்தரும் யூதருக்கு உறுதிப்பாடுபண்ணினதும், அவர்கள்தானே உபவாசத்தோடும் அலறுதலோடும் ஆசரிப்போம் என்று தங்கள்மேலும் தங்கள் சந்ததியார்மேலும் கடனாக நியமித்துக்கொண்டதுமான, பூரீம் என்னப்பட்ட இந்த நாட்கள் அவைகளின் சரியான காலங்களில் ஆசரிக்கப்படும் காரியத்தை உறுதியாக்க,]]></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அகாஸ்வேருவின் ராஜ்யத்திலுள்ள நூற்றிருபத்தேழு நாடுகளிலுமிருக்கிற எல்லா யூதருக்கும் சமாதானமும் உண்மையுமான வார்த்தைகளையுடைய நிருபங்களை அனுப்பினா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அகாஸ்வேருவின் ராஜ்யத்திலுள்ள நூற்றிருபத்தேழு நாடுகளிலுமிருக்கிற எல்லா யூதருக்கும் சமாதானமும் உண்மையுமான வார்த்தைகளையுடைய நிருபங்களை அனுப்பினா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அகாஸ்வேருவின் ராஜ்யத்திலுள்ள நூற்றிருபத்தேழு நாடுகளிலுமிருக்கிற எல்லா யூதருக்கும் சமாதானமும் உண்மையுமான வார்த்தைகளையுடைய நிருபங்களை அனுப்பினா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டியே எஸ்தரின் கட்டளையானது பூரீம் நாட்களைப்பற்றின இந்த வர்த்தமானங்களைத் திடப்படுத்தினது; அது ஒரு புஸ்தகத்தில் எழுதப்பட்ட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டியே எஸ்தரின் கட்டளையானது பூரீம் நாட்களைப்பற்றின இந்த வர்த்தமானங்களைத் திடப்படுத்தினது; அது ஒரு புஸ்தகத்தில் எழுதப்பட்ட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ன் வார்த்தையின்படியும் அவனுடைய கட்டளையின்படியும் செய்யப்படுகிறதற்கு, ஆதார் மாதம் என்கிற பன்னிரண்டாம் மாதம் பதின்மூன்றாந் தேதியிலே, யூதரின் பகைஞர் அவர்களை மேற்கொள்ளலாம் என்று நம்பினார்களே; அந்த நாளிலேதானே, யூதரானவர்கள் தங்கள் பகைஞரை மேற்கொள்ளும்படிக்குக் காரியம் மாறுதலாய் முடிந்த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ன் வார்த்தையின்படியும் அவனுடைய கட்டளையின்படியும் செய்யப்படுகிறதற்கு, ஆதார் மாதம் என்கிற பன்னிரண்டாம் மாதம் பதின்மூன்றாந் தேதியிலே, யூதரின் பகைஞர் அவர்களை மேற்கொள்ளலாம் என்று நம்பினார்களே; அந்த நாளிலேதானே, யூதரானவர்கள் தங்கள் பகைஞரை மேற்கொள்ளும்படிக்குக் காரியம் மாறுதலாய் முடிந்த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ன் வார்த்தையின்படியும் அவனுடைய கட்டளையின்படியும் செய்யப்படுகிறதற்கு, ஆதார் மாதம் என்கிற பன்னிரண்டாம் மாதம் பதின்மூன்றாந் தேதியிலே, யூதரின் பகைஞர் அவர்களை மேற்கொள்ளலாம் என்று நம்பினார்களே; அந்த நாளிலேதானே, யூதரானவர்கள் தங்கள் பகைஞரை மேற்கொள்ளும்படிக்குக் காரியம் மாறுதலாய் முடிந்த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தர் அகாஸ்வேரு ராஜாவின் சகல நாடுகளிலுமுள்ள பட்டணங்களிலே தங்களுக்குப் பொல்லாப்பு வரப்பண்ணப்பார்த்தவர்கள்மேல் கைபோடக் கூடிக்கொண்டார்கள்; ஒருவரும் அவர்களுக்கு முன்பாக நிற்கக் கூடாதிருந்தது; அவர்களைப் பற்றி சகல ஜனங்களுக்கும் பயமுண்டாயிற்று.]]></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தர் அகாஸ்வேரு ராஜாவின் சகல நாடுகளிலுமுள்ள பட்டணங்களிலே தங்களுக்குப் பொல்லாப்பு வரப்பண்ணப்பார்த்தவர்கள்மேல் கைபோடக் கூடிக்கொண்டார்கள்; ஒருவரும் அவர்களுக்கு முன்பாக நிற்கக் கூடாதிருந்தது; அவர்களைப் பற்றி சகல ஜனங்களுக்கும் பயமுண்டாயிற்று.]]></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தர் அகாஸ்வேரு ராஜாவின் சகல நாடுகளிலுமுள்ள பட்டணங்களிலே தங்களுக்குப் பொல்லாப்பு வரப்பண்ணப்பார்த்தவர்கள்மேல் கைபோடக் கூடிக்கொண்டார்கள்; ஒருவரும் அவர்களுக்கு முன்பாக நிற்கக் கூடாதிருந்தது; அவர்களைப் பற்றி சகல ஜனங்களுக்கும் பயமுண்டாயிற்று.]]></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டுகளின் சகல அதிகாரிகளும், தேசாதிபதிகளும், துரைகளும், ராஜாவின் காரியங்களை நடப்பிக்கிறவர்களும், யூதருக்குத் துணைநின்றார்கள்; மொர்தெகாயினால் உண்டான பயங்கரம் அவர்களைப் பிடித்த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டுகளின் சகல அதிகாரிகளும், தேசாதிபதிகளும், துரைகளும், ராஜாவின் காரியங்களை நடப்பிக்கிறவர்களும், யூதருக்குத் துணைநின்றார்கள்; மொர்தெகாயினால் உண்டான பயங்கரம் அவர்களைப் பிடித்த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ர்தெகாய் ராஜாவின் அரமனையில் பெரியவனாயிருந்தான்; அவனுடைய கீர்த்தி எல்லா நாடுகளிலும் பிரசித்தமாயிற்று; இந்த மொர்தெகாய் என்பவன் மேன்மேலும் பெரியவனானா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ர்தெகாய் ராஜாவின் அரமனையில் பெரியவனாயிருந்தான்; அவனுடைய கீர்த்தி எல்லா நாடுகளிலும் பிரசித்தமாயிற்று; இந்த மொர்தெகாய் என்பவன் மேன்மேலும் பெரியவனானா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டியே யூதர் தங்கள் சத்துருக்களையெல்லாம் பட்டயத்தால் வெட்டிக்கொன்று நிர்மூலமாக்கி, தங்கள் இஷ்டப்படி தங்கள் பகைஞருக்குச் செய்தா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டியே யூதர் தங்கள் சத்துருக்களையெல்லாம் பட்டயத்தால் வெட்டிக்கொன்று நிர்மூலமாக்கி, தங்கள் இஷ்டப்படி தங்கள் பகைஞருக்குச் செய்தா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யூதர் சூசான் அரமனையிலும் ஐந்நூறுபேரைக் கொன்று நிர்மூலமாக்கினா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ம்மெதாத்தாவின் குமாரனாகிய ஆமான் என்னும் யூதருடைய சத்துருவின் குமாரரான பர்சான்தாத்தா, தல்போன், அஸ்பாதா,]]></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ராதா, அதலியா, அரிதாத்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ர்மஷடா, அரிசாய், அரிதாய், வாய்சாதா ஆகிய பத்துப்பேரையும் கொன்றுபோட்டா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ஆனாலும் கொள்ளையிடத் தங்கள் கையை நீட்டவில்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ன்றையதினம் சூசான் அரமனையில் கொன்றுபோடப்பட்டவர்களின் தொகை ராஜசமுகத்தில் கொண்டுவரப்பட்டது.]]></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ராஜா, ராஜாத்தியாகிய எஸ்தரை நோக்கி: யூதர் சூசான் அரமனையில் ஐந்நூறுபேரையும் ஆமானின் பத்துக் குமாரரையும் கொன்று நிர்மூலமாக்கினார்கள்; ராஜாவின் மற்ற நாடுகளிலும் என்ன செய்திருப்பார்களோ! இப்போதும் உன் வேண்டுதல் என்ன? அது உனக்குக் கட்டளையிடப்படும்; உன் மன்றாட்டு என்ன? அதின்படி செய்யப்படும் என்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ராஜா, ராஜாத்தியாகிய எஸ்தரை நோக்கி: யூதர் சூசான் அரமனையில் ஐந்நூறுபேரையும் ஆமானின் பத்துக் குமாரரையும் கொன்று நிர்மூலமாக்கினார்கள்; ராஜாவின் மற்ற நாடுகளிலும் என்ன செய்திருப்பார்களோ! இப்போதும் உன் வேண்டுதல் என்ன? அது உனக்குக் கட்டளையிடப்படும்; உன் மன்றாட்டு என்ன? அதின்படி செய்யப்படும் என்றா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ராஜா, ராஜாத்தியாகிய எஸ்தரை நோக்கி: யூதர் சூசான் அரமனையில் ஐந்நூறுபேரையும் ஆமானின் பத்துக் குமாரரையும் கொன்று நிர்மூலமாக்கினார்கள்; ராஜாவின் மற்ற நாடுகளிலும் என்ன செய்திருப்பார்களோ! இப்போதும் உன் வேண்டுதல் என்ன? அது உனக்குக் கட்டளையிடப்படும்; உன் மன்றாட்டு என்ன? அதின்படி செய்யப்படும் எ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எஸ்தர்: ராஜாவுக்குச் சித்தமாயிருந்தால், இன்றையத்தினத்துக் கட்டளையின்படியே சூசானிலிருக்கிற யூதர் நாளையதினமும் செய்யவும், ஆமானின் பத்துக் குமாரரின் உடலையும் தூக்குமரத்தில் தூக்கிப்போடவும் உத்தரவாகவேண்டும் என்றா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எஸ்தர்: ராஜாவுக்குச் சித்தமாயிருந்தால், இன்றையத்தினத்துக் கட்டளையின்படியே சூசானிலிருக்கிற யூதர் நாளையதினமும் செய்யவும், ஆமானின் பத்துக் குமாரரின் உடலையும் தூக்குமரத்தில் தூக்கிப்போடவும் உத்தரவாகவேண்டும் என்றா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செய்யும்படிக்கு ராஜா உத்தரவு கொடுத்தான், அதற்குச் சூசானிலே கட்டளை பிறந்தது; ஆமானின் பத்துக் குமாரருடைய உடலையும் தூக்கிப்போட்டா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செய்யும்படிக்கு ராஜா உத்தரவு கொடுத்தான், அதற்குச் சூசானிலே கட்டளை பிறந்தது; ஆமானின் பத்துக் குமாரருடைய உடலையும் தூக்கிப்போட்டா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சானிலிருக்கிற யூதர் ஆதார் மாதத்தின் பதினாலாந்தேதியிலும் கூடிச்சேர்ந்து, சூசானில் முந்நூறுபேரைக்கொன்றுபோட்டார்கள்; ஆனாலும் கொள்ளையிடத் தங்கள் கையை நீட்டவில்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சானிலிருக்கிற யூதர் ஆதார் மாதத்தின் பதினாலாந்தேதியிலும் கூடிச்சேர்ந்து, சூசானில் முந்நூறுபேரைக்கொன்றுபோட்டார்கள்; ஆனாலும் கொள்ளையிடத் தங்கள் கையை நீட்டவில்லை.]]></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ன் நாடுகளிலுள்ள மற்ற யூதர்கள் தங்கள் பிராணனைத் தற்காக்கவும், தங்கள் பகைஞருக்கு விலகி இளைப்பாறுதல் அடையவும் ஒருமிக்கச் சேர்ந்து, தங்கள் விரோதிகளில் எழுபத்தையாயிரம் பேரைக் கொன்றுபோட்டார்கள்; ஆனாலும் கொள்ளையிடத் தங்கள் கையை நீட்டவில்லை.]]></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ன் நாடுகளிலுள்ள மற்ற யூதர்கள் தங்கள் பிராணனைத் தற்காக்கவும், தங்கள் பகைஞருக்கு விலகி இளைப்பாறுதல் அடையவும் ஒருமிக்கச் சேர்ந்து, தங்கள் விரோதிகளில் எழுபத்தையாயிரம் பேரைக் கொன்றுபோட்டார்கள்; ஆனாலும் கொள்ளையிடத் தங்கள் கையை நீட்டவில்லை.]]></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ன் நாடுகளிலுள்ள மற்ற யூதர்கள் தங்கள் பிராணனைத் தற்காக்கவும், தங்கள் பகைஞருக்கு விலகி இளைப்பாறுதல் அடையவும் ஒருமிக்கச் சேர்ந்து, தங்கள் விரோதிகளில் எழுபத்தையாயிரம் பேரைக் கொன்றுபோட்டார்கள்; ஆனாலும் கொள்ளையிடத் தங்கள் கையை நீட்டவில்லை.]]></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ர் மாதத்தின் பதின்முன்றாந்தேதியிலே இப்படிச் செய்து, பதினாலாந்தேதியிலே இளைப்பாறி, அதை விருந்துண்டு சந்தோஷப்படுகிற பண்டிகை நாளாக்கினா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ர் மாதத்தின் பதின்முன்றாந்தேதியிலே இப்படிச் செய்து, பதினாலாந்தேதியிலே இளைப்பாறி, அதை விருந்துண்டு சந்தோஷப்படுகிற பண்டிகை நாளாக்கினா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சூசானிலுள்ள யூதரோவென்றால், அந்த மாதத்தின் பதின்முன்றாந்தேதியிலும் பதினாலாந்தேதியிலும் ஏகமாய்க்கூடி, பதினைந்தாந்தேதியில் இளைப்பாறி, அதை விருந்துண்டு சந்தோஷப்படுகிற பண்டிகைநாளாக்கினா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சூசானிலுள்ள யூதரோவென்றால், அந்த மாதத்தின் பதின்முன்றாந்தேதியிலும் பதினாலாந்தேதியிலும் ஏகமாய்க்கூடி, பதினைந்தாந்தேதியில் இளைப்பாறி, அதை விருந்துண்டு சந்தோஷப்படுகிற பண்டிகைநாளாக்கினா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அலங்கமில்லாத ஊர்களில் குடியிருக்கிற நாட்டுப்புறத்தாரான யூதர்கள் ஆதார் மாதத்தின் பதினாலாந்தேதியைச் சந்தோஷமும், விருந்துண்கிற பூரிப்புமான நாளும், ஒருவருக்கொருவர் வரிசைகளை அனுப்புகிற நாளுமாக்கினா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அலங்கமில்லாத ஊர்களில் குடியிருக்கிற நாட்டுப்புறத்தாரான யூதர்கள் ஆதார் மாதத்தின் பதினாலாந்தேதியைச் சந்தோஷமும், விருந்துண்கிற பூரிப்புமான நாளும், ஒருவருக்கொருவர் வரிசைகளை அனுப்புகிற நாளுமாக்கினா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அலங்கமில்லாத ஊர்களில் குடியிருக்கிற நாட்டுப்புறத்தாரான யூதர்கள் ஆதார் மாதத்தின் பதினாலாந்தேதியைச் சந்தோஷமும், விருந்துண்கிற பூரிப்புமான நாளும், ஒருவருக்கொருவர் வரிசைகளை அனுப்புகிற நாளுமாக்கினார்க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ர்தெகாய் இந்த வர்த்தமானங்களை எழுதி, சமீபத்திலும் தூரத்திலுமிருக்கிற அகாஸ்வேரு ராஜாவின் சகல நாடுகளிலுமுள்ள எல்லா யூதருக்கும் நிருபங்களை அனுப்பி,]]></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ர்தெகாய் இந்த வர்த்தமானங்களை எழுதி, சமீபத்திலும் தூரத்திலுமிருக்கிற அகாஸ்வேரு ராஜாவின் சகல நாடுகளிலுமுள்ள எல்லா யூதருக்கும் நிருபங்களை அனுப்பி,]]></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வருஷந்தோறும் ஆதார் மாதத்தின் பதினாலாம் பதினைந்தாந்தேதிகளை யூதர் தங்கள் பகைஞருக்கு நீங்கலாகி இளைப்பாறுதல் அடைந்த நாட்களாகவும், அவர்கள் சஞ்சலம் சந்தோஷமாகவும், அவர்கள் துக்கம் மகிழ்ச்சியாகவும் மாறின மாதமாகவும் ஆசரித்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வருஷந்தோறும் ஆதார் மாதத்தின் பதினாலாம் பதினைந்தாந்தேதிகளை யூதர் தங்கள் பகைஞருக்கு நீங்கலாகி இளைப்பாறுதல் அடைந்த நாட்களாகவும், அவர்கள் சஞ்சலம் சந்தோஷமாகவும், அவர்கள் துக்கம் மகிழ்ச்சியாகவும் மாறின மாதமாகவும் ஆசரித்து,]]></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நாட்களில் விருந்துண்டு சந்தோஷங்கொண்டாடவும், ஒருவருக்கொருவர் வரிசைகளை அனுப்பவும், எளியவர்களுக்குத் தானதர்மஞ்செய்யவும் வேண்டுமென்று திட்டம்பண்ணினா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நாட்களில் விருந்துண்டு சந்தோஷங்கொண்டாடவும், ஒருவருக்கொருவர் வரிசைகளை அனுப்பவும், எளியவர்களுக்குத் தானதர்மஞ்செய்யவும் வேண்டுமென்று திட்டம்பண்ணினா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நாட்களில் விருந்துண்டு சந்தோஷங்கொண்டாடவும், ஒருவருக்கொருவர் வரிசைகளை அனுப்பவும், எளியவர்களுக்குத் தானதர்மஞ்செய்யவும் வேண்டுமென்று திட்டம்பண்ணினா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நாட்களில் விருந்துண்டு சந்தோஷங்கொண்டாடவும், ஒருவருக்கொருவர் வரிசைகளை அனுப்பவும், எளியவர்களுக்குத் தானதர்மஞ்செய்யவும் வேண்டுமென்று திட்டம்பண்ணினா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யூதர் தாங்கள் செய்யத்தொடங்கினபடியும் மொர்தெகாய் தங்களுக்கு எழுதினபடியும் செய்யச் சம்மதித்தா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ம்மெதாத்தாவின் குமாரனாகிய ஆமான் என்னும் ஆகாகியன், யூதருக்கெல்லாம் சத்துருவாயிருந்து யூதரைச் சங்கரிக்க நினைத்து, அவர்களை அழிக்கவும் நிர்மூலமாக்கவும், பூர் என்னப்பட்ட சீட்டைப் போடுவித்தா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ம்மெதாத்தாவின் குமாரனாகிய ஆமான் என்னும் ஆகாகியன், யூதருக்கெல்லாம் சத்துருவாயிருந்து யூதரைச் சங்கரிக்க நினைத்து, அவர்களை அழிக்கவும் நிர்மூலமாக்கவும், பூர் என்னப்பட்ட சீட்டைப் போடுவித்தா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னாலும் எஸ்தர், ராஜசமுகத்தில்போய், யூதருக்கு விரோதமாய் அவன் நினைத்த அவனுடைய பொல்லாத யோசனை அவனுடைய தலையின்மேல் திரும்பும்படி கட்டளை பிறப்பித்ததினாலே, அவனையும் அவன் குமாரரையும் மரத்திலே தூக்கிப்போட்டார்கள்.]]></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னாலும் எஸ்தர், ராஜசமுகத்தில்போய், யூதருக்கு விரோதமாய் அவன் நினைத்த அவனுடைய பொல்லாத யோசனை அவனுடைய தலையின்மேல் திரும்பும்படி கட்டளை பிறப்பித்ததினாலே, அவனையும் அவன் குமாரரையும் மரத்திலே தூக்கிப்போட்டார்கள்.]]></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னால் அந்த நாட்கள் பூர் என்னும் பேரினால் பூரீம் என்னப்பட்டது; அவன் அந்த நிருபத்தில் எழுதியிருந்த எல்லா வார்த்தைகளினிமித்தமும், தாங்களே இந்த விஷயத்தில் அநுபவித்தவைகளினித்தமும், தங்களுக்கு நேரிட்டவைகளினிமித்தமும்,]]></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யூதர் அதைத் திட்டப்படுத்தி, அந்த இரண்டு நாட்களைக்குறித்து எழுதியிருக்கிறபடியே, அவைகளை வருஷந்தோறும் அவைகளின் சரியான காலத்திலே ஆசரியாமலிருப்பதில்லை என்பதையும்,]]></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யூதர் அதைத் திட்டப்படுத்தி, அந்த இரண்டு நாட்களைக்குறித்து எழுதியிருக்கிறபடியே, அவைகளை வருஷந்தோறும் அவைகளின் சரியான காலத்திலே ஆசரியாமலிருப்பதில்லை என்பதையும்,]]></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யூதர் அதைத் திட்டப்படுத்தி, அந்த இரண்டு நாட்களைக்குறித்து எழுதியிருக்கிறபடியே, அவைகளை வருஷந்தோறும் அவைகளின் சரியான காலத்திலே ஆசரியாமலிருப்பதில்லை என்பதையும்,]]></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126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ಎಸ್ತೇರಳು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ಇದಲ್ಲದೆ ಈ ದಿವಸ ಗಳು ಜ್ಞಾಪಕಮಾಡಲ್ಪಡುವವು; ಇದು ಪ್ರತಿ ವಂಶದ ಲ್ಲಿಯೂ ಪ್ರತಿ ಕುಟುಂಬದಲ್ಲಿಯೂ ಪ್ರತಿ ಪ್ರಾಂತ್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ಲ್ಲಿಯೂ ಪ್ರತಿ ಪಟ್ಟಣದಲ್ಲಿಯೂ ಆಚರಿಸಲ್ಪಡ ಬೇಕು; ಈ ಪೂರೀಮೆಂಬ ದಿವಸಗಳು ಯೆಹೂದ್ಯ ರೊಳಗಿಂದ ನಿಂತುಹೋಗಬಾರದು; ಅ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ತಾನ ದವರಲ್ಲಿ ಅವುಗಳ ಜ್ಞಾಪಕವು ಇಲ್ಲದೆ ಹೋಗಬಾರದು ಎಂದು ನೇಮಕ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ಆಗ ಅಬೀಹೈಲನ ಮಗಳಾದ ಎಸ್ತೇರ ರಾಣಿಯೂ ಯೆಹೂದ್ಯನಾದ ಮೊರ್ದೆಕೈಯೂ ಈ ಪೂರೀಮೆಂಬ ದಿವಸಗಳನ್ನು ಕುರಿತು ಎರಡ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ತ್ರವನ್ನು ಸ್ಥಿರಪಡಿ ಸಲು ಸಮಸ್ತ ಅಧಿಕಾರದಿಂದ ಬರೆ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ಇದ ಲ್ಲದೆ ಈ ಪೂರೀಮೆಂಬ ದಿವಸಗಳನ್ನು ಯೆಹೂದ್ಯ ನಾದ ಮೊರ್ದೆಕೈಯೂ ರಾಣಿಯಾದ ಎಸ್ತೇರಳೂ ಅವರಿಗೆ ಹೇಳಿದ ಪ್ರಕಾ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ಮಗೋಸ್ಕರವಾ ಗಿಯೂ ತಮ್ಮ ಸಂತಾನದವರಿಗೋಸ್ಕರವಾ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ಅವುಗಳ ನೇಮಕದ ಕಾಲಗಳಲ್ಲಿ ಸ್ಥಿರಪಡಿಸುವ ದಕ್ಕೂ ಅವರ ಉಪವಾಸದ ಮೊರೆಯಿಡುವಿಕೆಯ ಕಾರ್ಯಗಳನ್ನು ತಿಳಿಸುವದ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ಧಾನವೂ ಸತ್ಯವೂ ಆದ ಮಾತುಗಳಿಂದ ಅಹಷ್ವೇರೋಷನ ರಾಜ್ಯದ ನೂರ ಇಪ್ಪತ್ತೇಳು ಪ್ರಾಂತ್ಯಗಳಲ್ಲಿರುವ ಸಮಸ್ತ, ಯೆಹೂದ್ಯ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ತ್ರಗಳನ್ನು ಕಳುಹಿ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ಹೀಗೆಯೇ ಎಸ್ತೇರಳ ಆಜ್ಞೆಯು ಈ ಪೂರೀಮೆಂಬ ದಿವಸಗಳ ಕಾರ್ಯಗಳನ್ನು ಸ್ಥಿರಪಡಿಸಿದರಿಂದ ಅದು ಪುಸ್ತಕ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ರೆಯಲ್ಪಟ್ಟಿ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ಅಡಾರ್‌ ತಿಂಗಳೆಂಬ ಹನ್ನೆರಡನೇ ತಿಂಗಳ ಹದಿಮೂರನೇ ದಿನದಲ್ಲಿ ಅರಸನ ಮಾತೂ ಅವನ ಆಜ್ಞೆಯೂ ಮಾಡಲ್ಪಡುವದಕ್ಕೆ ಸ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ಸಿದಾಗ ಯೆಹೂದ್ಯರ ಶತ್ರುಗಳು ಅದೇ ದಿನದಲ್ಲಿ ಅವರ ಮೇಲೆ ದೊರೆತನ ಮಾಡುವೆವೆಂದು ಭರವಸೆ ಕೊಟ್ಟಿದ್ದರು. ಅದಕ್ಕೆ ಬದಲಾ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ಹೂದ್ಯರು ತಮ್ಮನ್ನು ಹಗೆಮಾಡುವವರ ಮೇಲೆ ದೊರೆತನ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ಅದೇ ದಿವಸದಲ್ಲಿ ಯೆಹೂದ್ಯರು ಅರಸನಾದ ಅಹ ಷ್ವೇರೋಷನ ಸಮಸ್ತ ಪ್ರಾಂತ್ಯಗಳಲ್ಲಿರುವ ತಮ್ಮ ತಮ್ಮ ಪಟ್ಟಣಗಳಲ್ಲಿ ತಮ್ಮ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ಲ್ಲಲು ಹುಡುಕುವವರ ಮೇಲೆ ಕೈ ಹಾಕಲು ಕೂಡಿಕೊಂಡರು. ಆಗ ಅವರ ಭಯವು ಸಮಸ್ತ ಜನರ ಮೇಲೆ ಬಿದ್ದದ್ದರಿಂದ ಅವರ ಮುಂ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ಲ್ಲುವವನು ಒಬ್ಬನೂ ಇರ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ಇದಲ್ಲದೆ ಪ್ರಾಂತ್ಯಗಳ ಅಧಿಕಾರಿಗಳೂ ಪ್ರತಿನಿಧಿಗಳೂ ಅಧಿಪತಿ ಗಳೂ ಅರಸನ ಕೆಲಸದವರೂ ಯೆಹೂದ್ಯರಿಗೆ ಸಹಾಯ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ಕಂದರೆ ಮೊರ್ದೆ ಕೈಯ ಭಯ ಅವರಿಗೆ ಇದ್ದಿ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ಮೊರ್ದೆಕೈ ಅರಮನೆಯಲ್ಲಿ ದೊಡ್ಡವನಾಗಿದ್ದನು. ಅವನ ಕೀರ್ತಿಯು ಸಮಸ್ತ ಪ್ರಾಂತ್ಯಗಳ ಮೇಲೆ ವ್ಯಾಪಿಸಿತು. ಈ ಮೊರ್ದೆ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ಧಿಕಾಧಿಕವಾಗಿ ದೊಡ್ಡವನಾ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ಹೀಗೆಯೇ ಯೆಹೂದ್ಯರು ಕತ್ತೀ ಹೊಡೆತದಿಂದಲೂ ಕೊಲೆಯಿಂದಲೂ ನಾಶದಿಂದಲೂ ತಮ್ಮ ಶತ್ರುಗಳೆಲ್ಲರನ್ನು ಹೊಡೆದು ತಮ್ಮ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ಮಾಡುವವರಿಗೆ ತಮ್ಮ ಇಷ್ಟ ಬಂದ ಹಾಗೆ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ಶೂಷನಿನ ಅರಮನೆಯಲ್ಲಿ ಯೆಹೂದ್ಯರು ಐನೂರು ಮಂದಿಯನ್ನು ಕೊಂ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ಇದಲ್ಲದೆ ಯೆಹೂದ್ಯರ ವೈರಿಯಾದ ಹಮ್ಮೆದಾತನ ಮಗನಾದ ಹಾಮಾನನ ಹತ್ತು ಮಂದಿ ಕುಮಾರರಾದ ಪರ್ಷಂದತ್ತನು ದಲ್ಫೋನನು ಅಸ್ಪಾ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ಪೋರಾತನು ಅದಲ್ಯನು ಅರೀದಾ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ಪರ್ಮಷ್ಟನು ಅರೀಸೈಯನು ಅರಿದೈನು ವೈಜಾತನು ಎಂಬವರನ್ನು ಕೊಂ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ಆದರೆ ಅವರು ಕೊಳ್ಳೆಯ ಮೇಲೆ ಕೈ ಹಾಕ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ಅದೇ ದಿನ ಶೂಷನಿನ ಅರಮನೆಯಲ್ಲಿ ಕೊಂದು ಹಾಕಲ್ಪಟ್ಟವರ ಲೆಕ್ಕವು ಅರಸನ ಮುಂದೆ ತರಲ್ಪಟ್ಟಿ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ಆಗ ಅರಸನು ರಾಣಿಯಾದ ಎಸ್ತೇರಳಿಗೆ--ಯೆಹೂ ದ್ಯರು ಶೂಷನಿನ ಅರಮನೆಯಲ್ಲಿ ಐನೂರು ಮಂದಿ ಯನ್ನೂ ಹಾಮಾನನ ಹ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ಕ್ಕಳನ್ನೂ ಕೊಂದು ನಾಶಮಾಡಿದ್ದಾರೆ. ಅವರು ಅರಸನ ಮಿಕ್ಕಾದ ಪ್ರಾಂತ್ಯ ಗಳಲ್ಲಿ ಮಾಡಿದ್ದೇನು? ಈಗ ನಿನ್ನ ವಿಜ್ಞಾಪನೆ ಏ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ದು ನಿನಗೆ ಕೊಡಲ್ಪಡುವದು. ಇನ್ನೂ ನಿನ್ನ ಬೇಡುವಿಕೆ ಏನು? ಅದು ಮಾಡಲ್ಪಡುವದು ಎಂದು ಹೇ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ಅದಕ್ಕೆ ಎಸ್ತೇರಳು--ಅರಸನಿಗೆ ಸಮ್ಮತಿಯಾದರೆ ಇಂದಿನ ಆಜ್ಞೆಯ ಪ್ರಕಾರ ನಾಳಿನ ದಿವಸವೂ ಶೂಷನಿನಲ್ಲಿ ಮಾಡ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ಹೂದ್ಯರಿಗೆ ಅಪ್ಪಣೆ ಆಗಲಿ; ಮತ್ತು ಹಾಮಾನನ ಹತ್ತು ಮಂದಿ ಮಕ್ಕಳು ಗಲ್ಲಿಗೆ ಹಾಕಲ್ಪಡಲಿ ಅಂ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ಆಗ ಅರಸನು ಹಾಗೆಯೇ ಮಾಡಲು ಆಜ್ಞಾಪಿಸಿದನು. ಆ ಆಜ್ಞೆಯು ಶೂಷನಿನಲ್ಲಿ ಕೊಡಲ್ಪಟ್ಟಾಗ ಅವರು ಹಾಮಾನನ ಹತ್ತು ಮಂ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ಮಾರರನ್ನೂ ಗಲ್ಲಿಗೆ ಹಾಕಿ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ಇದಲ್ಲದೆ ಶೂಷ ನಿನಲ್ಲಿರುವ ಯೆಹೂದ್ಯರು ಅಡಾರೆಂಬ ತಿಂಗಳ ಹದಿನಾಲ್ಕನೇ ದಿವಸದಲ್ಲಿ ಕೂಡಿಕೊಂಡು ಶೂಷನಿನ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ನೂರು ಮಂದಿಯನ್ನು ಕೊಂದರು. ಆದರೆ ಅವರು ಕೊಳ್ಳೆಯ ಮೇಲೆ ಕೈಹಾಕ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ಹಾಗೆಯೇ ಅರಸನ ಪ್ರಾಂತ್ಯಗಳಲ್ಲಿರುವ ಮಿಕ್ಕ ಯೆಹೂದ್ಯರು ಕೂಡಿಕೊಂಡು ತಮ್ಮ ಪ್ರಾಣಗಳಿ ಗೋಸ್ಕರ ಎದ್ದು ನಿಂತು ತ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ಶತ್ರುಗಳಿಂದ ತಪ್ಪಿಸಿ ಕೊಂಡು ವಿಶ್ರಾಂತಿಯನ್ನು ಹೊಂದಿ ತಮ್ಮ ಹಗೆಯ ವರಲ್ಲಿ ಎಪ್ಪತ್ತೈದು ಸಾವಿರ ಮಂದಿಯನ್ನು ಕೊಂ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ದರೆ ಅವರು ಕೊಳ್ಳೆಯ ಮೇಲೆ ಕೈಹಾಕ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ಅಡಾರ್‌ ತಿಂಗಳ ಹದಿಮೂರನೇ ದಿವಸ ಇದು ಆಯಿತು. ಅದರ ಹದಿನಾಲ್ಕನೇ ದಿವಸದಲ್ಲಿ ಅವರು ವಿಶ್ರಾಂತಿಯಾಗಿದ್ದು ಅದ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ಬ್ಬದ ಸಂತೋಷದ ದಿವಸವಾಗಿ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ಆದರೆ ಶೂಷನಿನಲ್ಲಿರುವ ಯೆಹೂದ್ಯರು ಅದರ ಹದಿಮೂರನೇ ದಿವಸದಲ್ಲಿಯೂ ಹದಿನಾಲ್ಕನೇ ದಿವಸದಲ್ಲಿಯೂ ಕೂಡಿಕೊಂಡರು.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ದಿನೈದನೇ ದಿವಸದಲ್ಲಿ ಅವರು ವಿಶ್ರಾಂತಿ ಯಾಗಿದ್ದು ಅದನ್ನು ಹಬ್ಬದ ಸಂತೋಷದ ದಿವಸವಾಗಿ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ಆದಕಾರಣ ಗ್ರಾಮಗಳಲ್ಲಿಯೂ ಬೈಲು ಪ್ರಾಂತ್ಯಗಳ ಪಟ್ಟಣಗಳಲ್ಲಿಯೂ ವಾಸವಾಗಿ ರುವ ಯೆಹೂದ್ಯರು ಅಡಾರ್‌ ತಿಂಗಳ ಹದಿನಾಲ್ಕ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ಸವನ್ನು ಸಂತೋಷದ ದಿವಸವಾಗಿಯೂ ಹಬ್ಬದ ದಿವಸವಾಗಿಯೂ ಸುದಿನವಾಗಿಯೂ ಒಬ್ಬರಿಗೊಬ್ಬರು ಭಾಗಗಳನ್ನು ಕಳುಹಿಸುವ ದಿವಸವಾ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ಯೆಹೂದ್ಯರು ಅಡಾರ್‌ ತಿಂಗಳ ಹದಿನಾಲ್ಕನೇ ದಿವಸವನ್ನೂ ಹದಿನೈದನೇ ದಿವಸವನ್ನೂ ಪ್ರತಿ ವರು ಷದಲ್ಲಿ ಆಚರಿಸಲು ಅವರ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ಥಿರಮಾಡುವ ಹಾ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ಮೊರ್ದೆಕೈಯು ಈ ವರ್ತಮಾನಗಳನ್ನು ಬರೆದು ಅಹಷ್ವೇರೋಷನ ಸಕಲ ಪ್ರಾಂತ್ಯಗಳಲ್ಲಿ ಸವಿಾಪ ವಾಗಿಯೂ ದೂರವಾಗಿಯೂ ಇರುವ ಸಕ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ಹೂ ದ್ಯರಿಗೆ ಪತ್ರಗಳನ್ನು ಕಳುಹಿ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ಏನಂದರೆ, ಆ ದಿವಸಗಳಲ್ಲಿ ಯೆಹೂದ್ಯರು ತಮ್ಮ ಶತ್ರುಗಳಿಂದ ತಪ್ಪಿಸಿಕೊಂಡು ವಿಶ್ರಾಂತಿ ಹೊಂದಿದರು. ಆ ತಿಂ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ಖದಿಂದ ಸಂತೋಷಕ್ಕೂ ಗೋಳಾಡುವಿಕೆಯಿಂದ ಸುದಿನಕ್ಕೂ ಅವರಿಗೆ ಬದಲಾಯಿತು. ಆದದರಿಂದ ಅವರು ಆ ದಿವಸಗಳನ್ನು ಹಬ್ಬ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ಸಗಳಾಗಿಯೂ ಸಂತೋಷದ ದಿವಸಗಳಾಗಿಯೂ ಒಬ್ಬರಿಗೊಬ್ಬರು ಭಾಗಗಳನ್ನು ಕಳುಹಿಸುವ ದಿವಸಗಳಾಗಿಯೂ ಬಡವ ರಿಗೆ ದಾನಗಳನ್ನು ಕೊಡು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ಸಗಳಾಗಿಯೂ ಮಾಡಬೇಕು ಎಂಬ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ಆಗ ಯೆಹೂದ್ಯರು ತಾವು ಆರಂಭಮಾಡಿದ ಹಾಗೆಯೂ ಮೊರ್ದೆಕೈ ತಮಗೆ ಬರೆದ ಪ್ರಕಾರವಾಗಿಯೂ ಮಾಡಲು ಒಪ್ಪಿಕೊಂ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ಸಮಸ್ತ ಯೆಹೂದ್ಯರಿಗೂ ವೈರಿಯಾದ, ಅಗಾಗ ನಾದ, ಹಮ್ಮೆದಾತನ ಮಗನಾದ ಹಾಮಾನನು ಯೆಹೂದ್ಯರನ್ನು ನಾಶ ಮಾಡಲು ಯೋಚನೆ ಮಾ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 ಅವರನ್ನು ಹಾಳುಮಾಡುವ ಹಾಗೆಯೂ ನಾಶಮಾಡುವ ಹಾಗೆಯೂ ಪೂರೆಂಬ ಚೀಟನ್ನು ಹಾಕಿ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ಎಸ್ತೇರಳು ಅರಸನ ಮುಂದೆ ಬಂದಾಗ ಹಾಮಾನನು ಯೆಹೂದ್ಯರಿಗೆ ವಿರೋಧವಾಗಿ ಯೋಚಿಸಿದ ದುರಾಲೋಚನೆಯು ಅವನ ತಲೆಯ ಮೇಲೆ ಬ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ಯೂ ಅವನೂ ಅವನ ಮಕ್ಕಳೂ ಗಲ್ಲಿಗೆ ಹಾಕಲ್ಪಡುವ ಹಾಗೆಯೂ ಅರಸನು ಪತ್ರ ಗಳಿಂದ ಆಜ್ಞಾಪಿ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ಆದದರಿಂದ ಅವರು ಈ ದಿವಸಗಳನ್ನು ಪೂರೆಂಬ ನಾಮದಿಂದ ಪೂರೀಮ್‌ ದಿವಸಗಳೆಂದು ಕರೆ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ಆದದರಿಂದ ಈ ಪತ್ರದ ಸಮಸ್ತ ವಾರ್ತೆಗಳಿಗೋಸ್ಕರವೂ ಅವರು ಈ ಕಾರ್ಯ ವನ್ನು ಕುರಿತು ನೋಡಿದ್ದಕ್ಕೋಸ್ಕರವೂ ತಮಗೆ ಸಂ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ಸಿದ್ದಕ್ಕೊಸ್ಕರವೂ ಯೆಹೂದ್ಯರು, ತಾವೂ ತಮ್ಮ ಸಂತಾನದವರೂ ತಮಗೆ ಸೇರಿದವರೆಲ್ಲರೂ ತಪ್ಪದೇ ಪ್ರತಿ ವರುಷ ನೇಮಕದ ಕಾಲ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ರೆದಿರುವ ಪ್ರಕಾರ ಈ ಎರಡು ದಿವಸಗಳನ್ನು ಆಚರಿಸಲು ಒಪ್ಪಿ ಕೊಂಡು ಸ್ಥಿರ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ಸ್ತೇರಳು : 9]]></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2026-10-20T02:56:30Z</dcterms:created>
  <dcterms:modified xsi:type="dcterms:W3CDTF">2026-10-20T02:56:30Z</dcterms:modified>
  <dc:title>ಎಸ್ತೇರಳು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