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ஜனத்தின் சிறையிருப்பைத் திருப்பும்போதும், நான் இஸ்ரவேலை குணமாக்க விரும்பும்போதும், எப்பிராயீமின் அக்கிரமமும் சமாரியாவின் பொல்லாப்புகளும் வெளிப்படுத்தப்படும்; அவர்கள் வஞ்சனை செய்கிறார்கள்; திருடன் உள்ளே வருகிறான்; வெளியே பறிகாரரின் கூட்டத்தார் கொள்ளையிடு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ஜனத்தின் சிறையிருப்பைத் திருப்பும்போதும், நான் இஸ்ரவேலை குணமாக்க விரும்பும்போதும், எப்பிராயீமின் அக்கிரமமும் சமாரியாவின் பொல்லாப்புகளும் வெளிப்படுத்தப்படும்; அவர்கள் வஞ்சனை செய்கிறார்கள்; திருடன் உள்ளே வருகிறான்; வெளியே பறிகாரரின் கூட்டத்தார் கொள்ளையிடு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என் ஜனத்தின் சிறையிருப்பைத் திருப்பும்போதும், நான் இஸ்ரவேலை குணமாக்க விரும்பும்போதும், எப்பிராயீமின் அக்கிரமமும் சமாரியாவின் பொல்லாப்புகளும் வெளிப்படுத்தப்படும்; அவர்கள் வஞ்சனை செய்கிறார்கள்; திருடன் உள்ளே வருகிறான்; வெளியே பறிகாரரின் கூட்டத்தார் கொள்ளையிடுகி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ொல்லாப்பையெல்லாம் நான் நினைவில் வைத்திருக்கிறேன் என்று அவர்கள் தங்கள் இருதயத்தில் சிந்திக்கிறதில்லை; இப்போதும் அவர்களுடைய கிரியைகள் அவர்களைச் சூழ்ந்துகொண்டது; அவைகள் என் முகத்துக்கு முன் இருக்கிற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ொல்லாப்பையெல்லாம் நான் நினைவில் வைத்திருக்கிறேன் என்று அவர்கள் தங்கள் இருதயத்தில் சிந்திக்கிறதில்லை; இப்போதும் அவர்களுடைய கிரியைகள் அவர்களைச் சூழ்ந்துகொண்டது; அவைகள் என் முகத்துக்கு முன் இருக்கிற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ராஜாவைத் தங்கள் பொல்லாப்பினாலும், அதிபதிகளைத் தங்கள் பொய்களிலும் சந்தோஷப்படுத்து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ல்லாரும் விபசாரக்கள்ளர்; அப்பஞ்சுடுகிறவன் எரிக்கும் அடுப்பைப்போல் இருக்கிறார்கள்; அவன் மாவைப் பிசைந்தது முதல் அது உப்பிப்போகுமட்டும், அனலை மூட்டாமல் ஓய்ந்திருக்கி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எல்லாரும் விபசாரக்கள்ளர்; அப்பஞ்சுடுகிறவன் எரிக்கும் அடுப்பைப்போல் இருக்கிறார்கள்; அவன் மாவைப் பிசைந்தது முதல் அது உப்பிப்போகுமட்டும், அனலை மூட்டாமல் ஓய்ந்திருக்கி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ராஜாவின் நாளென்று சொல்லி, அதிபதிகள் திராட்சரசத் துருத்திகளால் அவனுக்கு வியாதியுண்டாக்குகிறார்கள்; சரசக்காரரோடேகூட அவன் தன் கையை நீட்டு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ம்முடைய ராஜாவின் நாளென்று சொல்லி, அதிபதிகள் திராட்சரசத் துருத்திகளால் அவனுக்கு வியாதியுண்டாக்குகிறார்கள்; சரசக்காரரோடேகூட அவன் தன் கையை நீட்டுகி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திவிருக்கும்போது, தங்கள் இருதயத்தை அடுப்பைப்போல், ஆயத்தப்படுத்துகிறார்கள்; அவர்களில் அலப்புமூட்டுகிறவன் இராமுழுதும் தூங்கினாலும், காலமேயோவென்றால் அது ஜுவாலிக்கிற அக்கினியாய் எரி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பதிவிருக்கும்போது, தங்கள் இருதயத்தை அடுப்பைப்போல், ஆயத்தப்படுத்துகிறார்கள்; அவர்களில் அலப்புமூட்டுகிறவன் இராமுழுதும் தூங்கினாலும், காலமேயோவென்றால் அது ஜுவாலிக்கிற அக்கினியாய் எரிய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ல்லாரும் அடுப்பைப்போல் அனலாகி, தங்கள் நியாயாதிபதிகளைப் பட்சித்தார்கள்; அவர்களுடைய ராஜாக்கள் எல்லாரும் விழுந்தார்கள்; அவர்களில் என்னை நோக்கிக் கூப்பிடுகிறவன் ஒருவனும் இ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ல்லாரும் அடுப்பைப்போல் அனலாகி, தங்கள் நியாயாதிபதிகளைப் பட்சித்தார்கள்; அவர்களுடைய ராஜாக்கள் எல்லாரும் விழுந்தார்கள்; அவர்களில் என்னை நோக்கிக் கூப்பிடுகிறவன் ஒருவனும் இ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எப்பிராயீம் அந்நியஜனங்களோடே கலந்திருக்கிறான்; எப்பிராயீம் திருப்பிபோடாத அப்ப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ர் அவனுடைய பலத்தைத் தின்கிறார்கள்; அவனோ அதை அறியான்; நரைமயிரும் அவனில் தெளித்திருக்கிறது, அவனோ அதை அறியாதிருக்கி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ியர் அவனுடைய பலத்தைத் தின்கிறார்கள்; அவனோ அதை அறியான்; நரைமயிரும் அவனில் தெளித்திருக்கிறது, அவனோ அதை அறியாதிருக்கி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அகந்தை அவர்கள் முகத்துக்கு முன்பாகச் சாட்சியிட்டாலும், அவர்கள் தங்கள் தேவனாகிய கர்த்தரிடத்தில் திரும்பாமலும், இவை எல்லாவற்றிலும் அவரைத் தேடாமலும் இ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ஸ்ரவேலின் அகந்தை அவர்கள் முகத்துக்கு முன்பாகச் சாட்சியிட்டாலும், அவர்கள் தங்கள் தேவனாகிய கர்த்தரிடத்தில் திரும்பாமலும், இவை எல்லாவற்றிலும் அவரைத் தேடாமலும் இருக்கி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ேதையான புறாவைப்போல் இருக்கிறான், அவனுக்குப் புத்தியில்லை; எகிப்தியனைக் கூப்பிடுகிறார்கள்; அசீரியனிடத்துக்கும் போகி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ேதையான புறாவைப்போல் இருக்கிறான், அவனுக்குப் புத்தியில்லை; எகிப்தியனைக் கூப்பிடுகிறார்கள்; அசீரியனிடத்துக்கும் போகிற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ோகும்போது, என் வலையை அவர்கள்மேல் வீசுவேன், அவர்களை ஆகாயத்துப் பறவைகளைப்போல கீழே விழப்பண்ணுவேன்; அவர்களுடைய சபையில் கேள்வியானதின்படியே அவர்களை தண்டிப்ப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போகும்போது, என் வலையை அவர்கள்மேல் வீசுவேன், அவர்களை ஆகாயத்துப் பறவைகளைப்போல கீழே விழப்பண்ணுவேன்; அவர்களுடைய சபையில் கேள்வியானதின்படியே அவர்களை தண்டிப்ப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என்னைவிட்டு அலைந்துதிரிகிறபடியினால் அவர்களுக்கு ஐயோ! அவர்களுக்குக் கேடுவரும்; எனக்கு விரோதமாக இரண்டகம் பண்ணினார்கள்; நான் அவர்களை மீட்டிருந்தும், அவர்கள் எனக்கு விரோதமாகப் பேச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என்னைவிட்டு அலைந்துதிரிகிறபடியினால் அவர்களுக்கு ஐயோ! அவர்களுக்குக் கேடுவரும்; எனக்கு விரோதமாக இரண்டகம் பண்ணினார்கள்; நான் அவர்களை மீட்டிருந்தும், அவர்கள் எனக்கு விரோதமாகப் பேசு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டுக்கைகளில் அலறுகிறபோது, தங்கள் இருதயத்தில் என்னை நோக்கிக் கூப்பிடுகிறதில்லை; அவர்கள் தானியத்துக்காகவும் திராட்சரசத்துக்காகவும் கூடுகிறார்கள்; என்னை வெறுத்து விலகிப்போகி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தங்கள் படுக்கைகளில் அலறுகிறபோது, தங்கள் இருதயத்தில் என்னை நோக்கிக் கூப்பிடுகிறதில்லை; அவர்கள் தானியத்துக்காகவும் திராட்சரசத்துக்காகவும் கூடுகிறார்கள்; என்னை வெறுத்து விலகிப்போ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அவர்களை தண்டித்தேன்; அவர்களுடைய புயங்கள் திரும்பப் பலப்படவும்பண்ணினேன்; ஆகிலும் எனக்கு விரோதமாகப் பொல்லாப்பு நினைக்கி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ரும்புகிறார்கள், ஆனாலும் உன்னதமானவரிடத்திற்கு அல்ல; மோசம்போக்குகிற வில்லைப்போலிருக்கிறார்கள்; அவர்களுடைய அதிபதிகள் தங்கள் நாவினுடைய உக்கிரத்தினிமித்தம் பட்டயத்தால் விழுவார்கள்; இதுவே எகிப்துதேசத்தினிமித்தம் அவர்களுக்கு வரும் நிந்த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ிரும்புகிறார்கள், ஆனாலும் உன்னதமானவரிடத்திற்கு அல்ல; மோசம்போக்குகிற வில்லைப்போலிருக்கிறார்கள்; அவர்களுடைய அதிபதிகள் தங்கள் நாவினுடைய உக்கிரத்தினிமித்தம் பட்டயத்தால் விழுவார்கள்; இதுவே எகிப்துதேசத்தினிமித்தம் அவர்களுக்கு வரும் நிந்த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65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ഞാൻ യിസ്രായേലിന്നു ചികിത്സ ചെയ്യുമ്പോൾ, എഫ്രയീമിന്റെ അകൃത്യവും ശമർയ്യയുടെ ദുഷ്ടത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പ്പെട്ടുവരുന്നു; അവർ വ്യാജം പ്രവർത്തിക്കുന്നു; അകത്തു കള്ളൻ കടക്കുന്നു; പുറത്തു കവർച്ചക്കാ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ം കൊള്ളയി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രുടെ ദുഷ്ടതയൊക്കെയും ഞാൻ ഓർക്കുന്നു എന്നു അവർ മനസ്സിൽ വിചാരിക്കുന്നില്ല, ഇപ്പോൾ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്വന്തപ്രവർത്തികൾ അവരെ ചുറ്റിയിരിക്കുന്നു; അവ എന്റെ മുമ്പാകെ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വർ ദുഷ്ടതകൊണ്ടു രാജാവിനെയും ഭോഷ്കുകൊണ്ടു പ്രഭുക്കന്മാരെയും സന്തോഷിപ്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എല്ലാവരും വ്യഭിചാരികൾ ആകുന്നു; അപ്പക്കാരൻ ചൂടുപിടിപ്പിക്കുന്ന അപ്പക്കൂടുപോലെ ഇ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ാവു കുഴെച്ചതുമുതൽ അതു പുളിക്കുവോളം തീയെരിക്കാത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മ്മുടെ രാജാവിന്റെ ദിവസത്തിൽ പ്രഭുക്കന്മാർക്കു വീഞ്ഞിന്റെ ഉഷ്ണത്താൽ ദീനം പിടിക്ക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ിഹാസികളോടുകൂടെ കൈ നീ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ർ പതിയിരിക്കുന്ന സമയത്തു തങ്ങളുടെ ഹൃദയത്തെ അപ്പക്കൂടുപോലെ ഒരുക്കിയിരിക്കുന്നു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പ്പക്കാരൻ രാത്രി മുഴുവനും ഉറങ്ങുന്നു; രാവിലെ അതു ജ്വലിക്കുന്ന തീപോലെ ക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രൊക്കെയും അപ്പക്കൂടുപോലെ ചൂടുപിടിച്ചു, തങ്ങളുടെ ന്യായാധിപതിമാരെ തിന്നുകളയുന്നു;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രാജാക്കന്മാർ ഒക്കെയും വീണിരിക്കുന്നു; അവരുടെ ഇടയിൽ എന്നോടു അപേക്ഷിക്കുന്നവൻ ആര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എഫ്രയീം ജാതികളോടു ഇടകലർന്നിരിക്കുന്നു; എഫ്രയീം മറിച്ചിടാത്ത ദോശ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്യജാതികൾ അവന്റെ ബലം തിന്നുകളഞ്ഞു എങ്കിലും അവൻ അറിയുന്നില്ല; അവന്നു അവിടവിടെ നരെച്ചിരിക്കു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ങ്കിലും അവൻ അറിയ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യിസ്രായേലിന്റെ അഹംഭാവം അവന്റെ മുഖത്തു സാക്ഷീകരിക്കുന്നു; എന്നാൽ അവർ തങ്ങളുടെ ദൈവമായ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ടുക്കൽ മടങ്ങിവന്നിട്ടില്ല; ഇതിൽ ഒക്കെയും അവനെ അന്വേഷിച്ചിട്ടും ഇ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എഫ്രയീം ബുദ്ധിയില്ലാത്ത പൊട്ടപ്രാവുപോലെ ആകുന്നു; അവർ മിസ്രയീമിനെ വിളിക്കയും അശ്ശൂര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യും ചെയ്യ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വർ പോകുമ്പോൾ ഞാൻ എന്റെ വല അവരുടെ മേൽ വീശും; ഞാൻ അവരെ ആകാശത്തിലെ പറവകളെപ്പോലെ താഴെ വരുത്ത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സഭയെ കേൾപ്പിച്ചതുപോലെ ഞാൻ അവരെ ശിക്ഷ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എന്നെ വിട്ടു ഓടിപ്പോയതുകൊണ്ടു അവർക്കു അയ്യോ കഷ്ടം; അവർ എന്നോടു അതിക്രമം ചെയ്കകൊണ്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ക്കു നാശം; ഞാൻ അവരെ വീണ്ടെടുപ്പാൻ വിചാരിച്ചിട്ടും അവർ എന്നോടു ഭോഷ്കു സംസാ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അവർ ഹൃദയപൂർവ്വം എന്നോടു നിലവിളിക്കാതെ കിടക്കയിൽവെച്ചു മുറയിടുന്നു; അവർ ധാന്യവും വീഞ്ഞ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മിത്തം ഒന്നിച്ചുകൂടുന്നു; അവർ എന്നോടു മത്സ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ഞാൻ അവരുടെ ഭുജങ്ങളെ അഭ്യസിപ്പിച്ചു ബലപ്പെടുത്തീട്ടും അവർ എന്റെ നേരെ ദോഷം നിരൂ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അവർ തിരിയുന്നു, മേലോട്ടു അല്ലതാനും; അവർ വഞ്ചനയുള്ള വില്ലുപോലെ ആകുന്നു; അവരുടെ പ്രഭുക്കന്മാ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വിന്റെ ക്രോധംനിമിത്തം വാളുകൊണ്ടു വീഴും; അതു മിസ്രയീംദേശത്തു അവർക്കു പരിഹാസഹേതുവായ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6">
  <a:themeElements>
    <a:clrScheme name="Theme5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2026-10-20T02:46:25Z</dcterms:created>
  <dcterms:modified xsi:type="dcterms:W3CDTF">2026-10-20T02:46:25Z</dcterms:modified>
  <dc:title>ഹോശേയ : 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