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ஜையைச் சுமக்கும் அந்தத் தண்டுகளைச் சீத்திம் மரத்தால் பண்ணி, அவைகளைப் பொன்தகட்டால் மூ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ஜையைச் சுமக்கும் அந்தத் தண்டுகளைச் சீத்திம் மரத்தால் பண்ணி, அவைகளைப் பொன்தகட்டால் மூ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ஜையின் மேலிருக்கும் பாத்திரங்களாகிய அதின் பணிமுட்டுகளையும், அதின் தட்டுகளையும், தூபக்கரண்டிகளையும், அதின் பானபலி கரகங்களையும், மூடுகிறதற்கான அதின் கிண்ணங்களையும் பசும்பொன்னினால் உண்டாக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ஜையின் மேலிருக்கும் பாத்திரங்களாகிய அதின் பணிமுட்டுகளையும், அதின் தட்டுகளையும், தூபக்கரண்டிகளையும், அதின் பானபலி கரகங்களையும், மூடுகிறதற்கான அதின் கிண்ணங்களையும் பசும்பொன்னினால் உண்டாக்க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்துவிளக்கையும் பசும்பொன்னினால் அடிப்புவேலையாய் உண்டாக்கினான்; அதின் தண்டும் கிளைகளும் மொக்குகளும் பழங்களும் பூக்களும் பொன்னினால் செய்யப்பட்ட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்துவிளக்கையும் பசும்பொன்னினால் அடிப்புவேலையாய் உண்டாக்கினான்; அதின் தண்டும் கிளைகளும் மொக்குகளும் பழங்களும் பூக்களும் பொன்னினால் செய்யப்பட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த்துவிளக்கின் ஒருபக்கத்தில் மூன்று கிளைகளும் அதின் மறுபக்கத்தில் மூன்று கிளைகளுமாக அதின் பக்கங்களில் ஆறு கிளைகள் செய்ய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வ்வொரு கிளையிலே வாதுமைக்கொட்டைக்கு ஒப்பான மூன்று மொக்குகளும் ஒரு பழமும் ஒரு பூவும் இருந்தது; குத்துவிளக்கில் செய்யப்பட்ட ஆறு கிளைகளிலும் அப்படியே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ளக்குத்தண்டில் வாதுமைக் கொட்டைக்கு ஒப்பான நாலு மொக்குகளும் பழங்களும் பூக்கள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ல் செய்யப்பட்ட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ந்தது; விளக்குத்தண்டில் செய்யப்பட்ட ஆறு கிளைகளுக்கும் அப்படியே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ல் செய்யப்பட்ட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ந்தது; விளக்குத்தண்டில் செய்யப்பட்ட ஆறு கிளைகளுக்கும் அப்படியே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ின் பழங்களும் அவைகளின் கிளைகளும் பசும்பொன்னினால் ஒரே அடிப்பு வேலையாய்ச் செய்ய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ஏழு அகல்களையும், அதின் கத்தரிகளையும், சாம்பல் பாத்திரங்களையும் பசும்பொன்னினால்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ஏழு அகல்களையும், அதின் கத்தரிகளையும், சாம்பல் பாத்திரங்களையும் பசும்பொன்னினால்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யும் அதின் பணிமுட்டுகள் யாவையும் ஒரு தாலந்து பசும்பொன்னினால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பபீடத்தையும் சீத்திம் மரத்தினால் உண்டாக்கினான்; அது ஒரு முழ நீளமும் ஒரு முழ அகலமுமான சதுரமும் இரண்டு முழ உயரமுமாய் இருந்தது; அதின் கொம்புகள் அதனோடே ஏகவேலைப்பாட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பபீடத்தையும் சீத்திம் மரத்தினால் உண்டாக்கினான்; அது ஒரு முழ நீளமும் ஒரு முழ அகலமுமான சதுரமும் இரண்டு முழ உயரமுமாய் இருந்தது; அதின் கொம்புகள் அதனோடே ஏகவேலைப்பாட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பபீடத்தையும் சீத்திம் மரத்தினால் உண்டாக்கினான்; அது ஒரு முழ நீளமும் ஒரு முழ அகலமுமான சதுரமும் இரண்டு முழ உயரமுமாய் இருந்தது; அதின் கொம்புகள் அதனோடே ஏகவேலைப்பாட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மேற்புறத்தையும், அதின் சுற்றுப்புறத்தையும், அதின் கொம்புகளையும், பசும்பொன்தகட்டால் மூடி, சுற்றிலும் அதற்குப் பொன் திரணையை உண்டு 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மேற்புறத்தையும், அதின் சுற்றுப்புறத்தையும், அதின் கொம்புகளையும், பசும்பொன்தகட்டால் மூடி, சுற்றிலும் அதற்குப் பொன் திரணையை உண்டு 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ிரணையின்கீழ் அதின் இரண்டு பக்கங்களில் இருக்கும் இரண்டு மூலைகளிலும் இரண்டு பொன்வளையங்களைப் பண்ணி, அதைச் சுமக்கும் தண்டுகளைப் பாய்ச்சும் இடங்களாகத் த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ீத்திம் மரத்தால் அந்தத் தண்டுகளைச் செய்து, அவைகளைப் பொன்தகட்டால் மூ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ரிசுத்த அபிஷேக தைலத்தையும், சுத்தமான சுகந்தங்களின் தூபவர்க்கத்தையும், தைலக்காரன் வேலைக்கு ஒப்பாக உண்டு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ரிசுத்த அபிஷேக தைலத்தையும், சுத்தமான சுகந்தங்களின் தூபவர்க்கத்தையும், தைலக்காரன் வேலைக்கு ஒப்பாக உண்டு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சலெயேல் சீத்திம் மரத்தினால் பெட்டியை உண்டுபண்ணினான்; அதின் நீளம் இரண்டரை முழமும் அதின் அகலம் ஒன்றரை முழமும் அதின் உயரம் ஒன்றரை முழமுமா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சலெயேல் சீத்திம் மரத்தினால் பெட்டியை உண்டுபண்ணினான்; அதின் நீளம் இரண்டரை முழமும் அதின் அகலம் ஒன்றரை முழமும் அதின் உயரம் ஒன்றரை முழமுமா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ை உள்ளும் புறம்பும் பசும்பொன் தகட்டால் மூடி, சுற்றிலும் அதற்குப் பொன் திரணையை உண்டாக்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ை உள்ளும் புறம்பும் பசும்பொன் தகட்டால் மூடி, சுற்றிலும் அதற்குப் பொன் திரணையை உண்ட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நான்கு பொன் வளையங்களை வார்ப்பித்து, அவைகளை அதின் நாலு மூலைகளிலும் போட்டு, ஒரு பக்கத்தில் இரண்டு வளையங்களும்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நான்கு பொன் வளையங்களை வார்ப்பித்து, அவைகளை அதின் நாலு மூலைகளிலும் போட்டு, ஒரு பக்கத்தில் இரண்டு வளையங்களும்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்திம் மரத்தினால் தண்டுகளைச் செய்து, அவைகளைப் பொன்தகட்டால் மூட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ண்டுகளால் பெட்டியைச் சுமக்கும்படி, அவைகளைப் பெட்டியின் பக்கங்களில் இருக்கும் வளையங்களிலே பாய்ச்ச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ாசனத்தையும் பசும்பொன்னினால் பண்ணினான்; அது இரண்டரை முழ நீளமும் ஒன்றரை முழ அகலமுமா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கடாய் அடிக்கப்பட்ட பொன்னினால் இரண்டு கேருபீன்களையும் உண்டாக்கி, கிருபாசனத்தின் இரண்டு ஓரங்களிலே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புறத்து ஓரத்தில் ஒரு கேருபீனும், மறுபுறத்து ஓரத்தில் மற்றக் கேருபீனுமாக அந்தக் கேருபீன்களைக் கிருபாசனத்தின் இரண்டு ஓரங்களிலும் அதனோடே ஏக வேலைப்பாடாகவே 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ேருபீன்கள் தங்கள் செட்டைகளை உயர விரித்து, தங்கள் செட்டைகளால் கிருபாசனத்தை மூடுகிறவைகளும், ஒன்றுக்கொன்று எதிர்முகமுள்ளவைகளுமாயிருந்தது; கேருபீன்களின் முகங்கள் கிருபாசனத்தை நோக்கிக் கொண்ட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ேருபீன்கள் தங்கள் செட்டைகளை உயர விரித்து, தங்கள் செட்டைகளால் கிருபாசனத்தை மூடுகிறவைகளும், ஒன்றுக்கொன்று எதிர்முகமுள்ளவைகளுமாயிருந்தது; கேருபீன்களின் முகங்கள் கிருபாசனத்தை நோக்கிக் கொண்ட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ஜையையும் சீத்திம் மரத்தால் பண்ணினான்; அது இரண்டு முழ நீளமும் ஒரு முழ அகலமும் ஒன்றரை முழ உயரமுமான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சும்பொன் தகட்டால் மூடி, சுற்றிலும் அதற்குப் பொன் திரணையை உண்டா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ற்றிலும் அதற்கு நான்கு விரற்கடையான சட்டத்தையும், அதின் சட்டத்திற்குச் சுற்றிலும் பொன் திரணையையும் உண்டு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ற்றிலும் அதற்கு நான்கு விரற்கடையான சட்டத்தையும், அதின் சட்டத்திற்குச் சுற்றிலும் பொன் திரணையையும் உண்டு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நான்கு பொன்வளையங்களை வார்ப்பித்து, அவைகளை அதின் நாலுகால்களுக்கு இருக்கும் நாலு மூலைகளிலும் த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வளையங்கள் மேஜையைச் சுமக்கும் தண்டுகளைப் பாய்ச்சும் இடங்களாயிருக்கும்படி சட்டத்தின் அருகே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সে টেবিলটি বয়ে নিয়ে যাওয়ার জন্য বাবলা কাঠের খুঁটি তৈরী করল| খাঁটি সোনা দিয়ে খুঁটিগুল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ড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সে টেবিলে ব্যবহারের জন্য সোনার প্লেট, চামচ, বাটি ও কলসী বানাল| পেয নৈবেদ্য ঢালার জন্য ব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কলসী ব্যবহার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সে সোনার বাতিদানটি তৈরী করল| সে খাঁটি সোনা হাতুড়ি দিয়ে পেটালো এবং তৈরী করল বাতিদ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তৃত পাদানী| সে ফুল, পাতা, কুঁড়ি দিয়ে কারুকার্য়্য় করে সবকিছু একত্রে জুড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তিদানের ছয়টি শাখা, একদিকে তিনটি অপরদিকে আরও তিনট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তিটি ডালে থাকল তিনটি করে ফুল| সেগুলি কাঠ বাদামের ফুলের মতো তাতে কুঁড়ি ও পাতা রাখ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াতিদানের দণ্ডে আরও চারটি ফুল রাখা হল কুঁড়ি ও পাপড়ি সমেত যা দেখতে বাদাম ফুল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তে একেক দিকে তিনটি করে মোট ছয়টি ডালও রাখা হল| প্রতি জোড়া ডালগুলির নীচে য়েগুলি বিস্ত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দানীর সঙ্গে যুক্ত ছিল, সেখানে কুঁড়ি ও পাপড়িসহ একটি ফু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ুরো বাতিদানটি খাঁটি সোনায ফুলপাতাসহ একসাথে জোড়া দিয়ে তৈরী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বাতিদানের জন্য সাতটি প্রদীপ তৈরী করা হল| তারপর সে খাঁটি সোনা দিয়ে সলতের চিমটা ও শীষদ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 মোট 75 পাউণ্ড খাঁটি সোনা ব্যবহার করে এই বাতিদান ও তার আনুষঙ্গিক জিনিসপত্র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রপর ধূপ-ধূনা পোড়াবার জন্য সে বাবলা কাঠ দিয়ে একটি ধূপদানী তৈরী করল| এটা ছিল1 হাত লম্বা, 1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ওড়া এবং 2 হাত উচ্চতা বিশিষ্ট একটি চৌকোনা জিনিস| ধূপদানের চারকোণের প্রতিটিতে একটি করে শৃঙ্গ ছিল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ৃঙ্গগুলি ও ধূপবেদী একটি অখণ্ড টুকর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 ধূপদানের ওপর চারপাশ এবং শৃঙ্গগুলি খাঁটি সোনা দিয়ে মুড়ে দিল| তারপর ধূপদানের চারপাশ সোনার জ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মুড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জরির নীচে দুধারে আংটা লাগানো হল| এই আংটা লাগানো হল বয়ে নিয়ে যাওয়ার খুঁটি ধরে রাখ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 এই খুঁটিগুলি বাবলা কাঠ দিয়ে তৈরী করে সোনা দিয়ে মুড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 সে একজন সুগন্ধি প্রস্তুতকারক য়েমন করে সুগন্ধ তৈরী করে সেইভাবে পবিত্র অভিষেকের তে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ঁটি ও সুগন্ধি ধূপ-ধূনা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ত্সলেল বাবলা কাঠ দিয়ে পবিত্র সিন্দুক তৈরী করল| সিন্দুকটি 2.5 হাত লম্বা, 1.5 হাত চওড়া আর 1.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উঁচ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সে খাঁটি সোনা দিয়ে সিন্দুকের ভেতর ও বাইরের দিকে মুড়ে দিল| সে সিন্দুকের চারিদিকে সোনার জ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ঘিরেও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পর সে চারটি সোনার আংটা চারকোণায় রাখল সিন্দুকটি বয়ে নিয়ে যাওয়ার জন্য| এর একদিকে দুটি আং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ানো ছিল এবং দুটি আংটা লাগানো ছিল এর অন্য 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িন্দুকটি বয়ে নিয়ে যাওয়ার জন্য বাবলা কাঠের খুঁটি তৈরী করে সে সেগুলি খাঁটি সোনায মুড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সে পবিত্র সিন্দুকের প্রতিটি ধারে আংটাগুলির ভেতর দিয়ে খুঁটিগুলি ঢুক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সে খাঁটি সোনা দিয়ে আচ্ছাদনটি তৈরী করল| এটা ছিল 2.5 হাত লম্বা ও 1.5 হাত চও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পর সে পেটানো সোনা দিয়ে দুটি করূব দূত তৈরী করল এবং সেগুলো আচ্ছাদনের দুধারে রেখ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সে করূব দূতের মূর্ত্তি দুটি পাপমোচন স্থানের আচ্ছাদনের সঙ্গে জুড়ে একত্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ূতরা ডানা আকাশে ছড়িয়ে পবিত্র সিন্দুকটিকে ঢেকে দিল| দূতরা পরস্পর মুখোমুখি হয়ে পাপমোচন স্থ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তাকিয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ত্সলেল বাবলা কাঠ দিয়ে একটি 2 হাত লম্বা, 1 হাত চওড়া ও 1.5 হাত উঁচু টেবিল বা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টেবিলের চারধার খাঁটি সোনার পাত দিয়ে সে মুড়ে দিল| এবং তার চারধারে একটি সোনার ঝালর লাগ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সে একটি 1 হাত চওড়া কাঠামো তৈরী করল টেবিলের সব ধার ঘিরে এবং কাঠামোর চারপাশে সোনার ঝাল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সে টেবিলের চারকোণায চারপায়ায চারটি সোনার আংটা লাগ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 টেবিলটাকে বইবার জন্য আংটাগুলো কাঠামোর খুব কাছে আট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2026-10-21T06:19:23Z</dcterms:created>
  <dcterms:modified xsi:type="dcterms:W3CDTF">2026-10-21T06:19:23Z</dcterms:modified>
  <dc:title>যাত্রাফল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