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எகிப்தின் ராஜாவாகிய பார்வோனோடே சம்பந்தங்கலந்து, பார்வோனின் குமாரத்தியை விவாகம்பண்ணி, தன்னுடைய அரமனையையும் கர்த்தருடைய ஆலயத்தையும் எருசலேமின் சுற்றுமதிலையும் கட்டித் தீருமட்டும் அவன் அவளைத் தாவீதின் நகரத்தில் கொண்டுவந்து வைத்தா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எகிப்தின் ராஜாவாகிய பார்வோனோடே சம்பந்தங்கலந்து, பார்வோனின் குமாரத்தியை விவாகம்பண்ணி, தன்னுடைய அரமனையையும் கர்த்தருடைய ஆலயத்தையும் எருசலேமின் சுற்றுமதிலையும் கட்டித் தீருமட்டும் அவன் அவளைத் தாவீதின் நகரத்தில் கொண்டுவந்து வைத்தா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எகிப்தின் ராஜாவாகிய பார்வோனோடே சம்பந்தங்கலந்து, பார்வோனின் குமாரத்தியை விவாகம்பண்ணி, தன்னுடைய அரமனையையும் கர்த்தருடைய ஆலயத்தையும் எருசலேமின் சுற்றுமதிலையும் கட்டித் தீருமட்டும் அவன் அவளைத் தாவீதின் நகரத்தில் கொண்டுவந்து வைத்தா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ந்நாட்கள்மட்டும் கர்த்தருடைய நாமத்திற்கு ஒரு ஆலயம் கட்டப்படாதிருந்ததினால், ஜனங்கள் மேடைகளிலே பலியிட்டுவந்தா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ந்நாட்கள்மட்டும் கர்த்தருடைய நாமத்திற்கு ஒரு ஆலயம் கட்டப்படாதிருந்ததினால், ஜனங்கள் மேடைகளிலே பலியிட்டுவந்தா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சாலொமோன் கர்த்தரிடத்தில் அன்புகூர்ந்து, தன் தகப்பனாகிய தாவீதின் கட்டளைகளில் நடந்தான்; ஆனாலும் அவன் மேடைகளிலே பலியிட்டுத் தூபங்காட்டி வந்தா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சாலொமோன் கர்த்தரிடத்தில் அன்புகூர்ந்து, தன் தகப்பனாகிய தாவீதின் கட்டளைகளில் நடந்தான்; ஆனாலும் அவன் மேடைகளிலே பலியிட்டுத் தூபங்காட்டி வந்தா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ப்படியே ராஜா பலியிட கிபியோனுக்குப் போனான்; அது பெரிய மேடையாயிருந்தது; அந்தப் பலிபீடத்தின்மேல் சாலொமோன் ஆயிரம் சர்வாங்க தகன பலிகளைச் செலுத்தினா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ப்படியே ராஜா பலியிட கிபியோனுக்குப் போனான்; அது பெரிய மேடையாயிருந்தது; அந்தப் பலிபீடத்தின்மேல் சாலொமோன் ஆயிரம் சர்வாங்க தகன பலிகளைச் செலுத்தினா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கிபியோனிலே கர்த்தர் சாலொமோனுக்கு இராத்திரியில் சொப்பனத்திலே தரிசனமாகி: நீ விரும்புகிறதை என்னிடத்தில் கேள் என்று தேவன் சொன்னார்.]]></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கிபியோனிலே கர்த்தர் சாலொமோனுக்கு இராத்திரியில் சொப்பனத்திலே தரிசனமாகி: நீ விரும்புகிறதை என்னிடத்தில் கேள் என்று தேவன் சொன்னார்.]]></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தற்குச் சாலொமோன் என் தகப்பனாகிய தாவீது என்னும் உமது அடியான் உம்மைப்பற்றி உண்மையும் நீதியும் மன நேர்மையுமாய் உமக்கு முன்பாக நடந்தபடியே தேவரீர் அவருக்குப் பெரிய கிருபைசெய்து, அந்தப் பெரிய கிருபையை அவருக்குக் காத்து, இந்நாளில் இருக்கிறபடியே அவருடைய சிங்காசனத்தில் வீற்றிருக்கிற ஒரு குமாரனை அவருக்குத் தந்தீர்.]]></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தற்குச் சாலொமோன் என் தகப்பனாகிய தாவீது என்னும் உமது அடியான் உம்மைப்பற்றி உண்மையும் நீதியும் மன நேர்மையுமாய் உமக்கு முன்பாக நடந்தபடியே தேவரீர் அவருக்குப் பெரிய கிருபைசெய்து, அந்தப் பெரிய கிருபையை அவருக்குக் காத்து, இந்நாளில் இருக்கிறபடியே அவருடைய சிங்காசனத்தில் வீற்றிருக்கிற ஒரு குமாரனை அவருக்குத் தந்தீர்.]]></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தற்குச் சாலொமோன் என் தகப்பனாகிய தாவீது என்னும் உமது அடியான் உம்மைப்பற்றி உண்மையும் நீதியும் மன நேர்மையுமாய் உமக்கு முன்பாக நடந்தபடியே தேவரீர் அவருக்குப் பெரிய கிருபைசெய்து, அந்தப் பெரிய கிருபையை அவருக்குக் காத்து, இந்நாளில் இருக்கிறபடியே அவருடைய சிங்காசனத்தில் வீற்றிருக்கிற ஒரு குமாரனை அவருக்குத் தந்தீர்.]]></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ப்போதும் என் தேவனாகிய கர்த்தாவே, தேவரீர் உமது அடியேனை என் தகப்பனாகிய தாவீதின் ஸ்தானத்திலே ராஜாவாக்கினீரே, நானோவென்றால் போக்கு வரவு அறியாத சிறுபிள்ளையாயிருக்கிறே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ப்போதும் என் தேவனாகிய கர்த்தாவே, தேவரீர் உமது அடியேனை என் தகப்பனாகிய தாவீதின் ஸ்தானத்திலே ராஜாவாக்கினீரே, நானோவென்றால் போக்கு வரவு அறியாத சிறுபிள்ளையாயிருக்கிறே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ர் தெரிந்துகொண்டதும் ஏராளத்தினால் எண்ணிக்கைக்கு அடங்காததும் இலக்கத்திற்கு உட்படாததுமான திரளான ஜனங்களாகிய உமது ஜனத்தின் நடுவில் அடியேன் இருக்கிறே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ர் தெரிந்துகொண்டதும் ஏராளத்தினால் எண்ணிக்கைக்கு அடங்காததும் இலக்கத்திற்கு உட்படாததுமான திரளான ஜனங்களாகிய உமது ஜனத்தின் நடுவில் அடியேன் இருக்கிறே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யால் உமது ஜனங்களை நியாயம் விசாரிக்கவும், நன்மைதீமை இன்னதென்று வகையறுக்கவும், அடியேனுக்கு ஞானமுள்ள இருதயத்தைத் தந்தருளும்; ஏராளமாயிருக்கிற இந்த உமது ஜனங்களை நியாயம் விசாரிக்க யாராலே ஆகும் என்றா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யால் உமது ஜனங்களை நியாயம் விசாரிக்கவும், நன்மைதீமை இன்னதென்று வகையறுக்கவும், அடியேனுக்கு ஞானமுள்ள இருதயத்தைத் தந்தருளும்; ஏராளமாயிருக்கிற இந்த உமது ஜனங்களை நியாயம் விசாரிக்க யாராலே ஆகும் என்றா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சாலொமோன் இந்தக் காரியத்தைக் கேட்டது ஆண்டவருடைய பார்வைக்கு உகந்த விண்ணப்பமாயிருந்தது.]]></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னால் தேவன் அவனை நோக்கி: நீ உனக்கு நீடித்த நாட்களைக் கேளாமலும், ஐசுவரியத்தைக் கேளாமலும், உன் சத்துருக்களின் பிராணனைக் கேளாமலும், நீ இந்தக் காரியத்தையே கேட்டு, நியாயம் விசாரிக்கிறதற்கு ஏற்ற ஞானத்தை உனக்கு வேண்டிக்கொண்டபடியினால்,]]></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னால் தேவன் அவனை நோக்கி: நீ உனக்கு நீடித்த நாட்களைக் கேளாமலும், ஐசுவரியத்தைக் கேளாமலும், உன் சத்துருக்களின் பிராணனைக் கேளாமலும், நீ இந்தக் காரியத்தையே கேட்டு, நியாயம் விசாரிக்கிறதற்கு ஏற்ற ஞானத்தை உனக்கு வேண்டிக்கொண்டபடியினால்,]]></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உன் வார்த்தைகளின்படி செய்தேன்; ஞானமும் உணர்வுமுள்ள இருதயத்தை உனக்குத் தந்தேன்; இதிலே உனக்குச் சரியானவன் உனக்குமுன் இருந்ததுமில்லை, உனக்குச் சரியானவன் உனக்குப்பின் எழும்புவதுமில்லை.]]></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உன் வார்த்தைகளின்படி செய்தேன்; ஞானமும் உணர்வுமுள்ள இருதயத்தை உனக்குத் தந்தேன்; இதிலே உனக்குச் சரியானவன் உனக்குமுன் இருந்ததுமில்லை, உனக்குச் சரியானவன் உனக்குப்பின் எழும்புவதுமில்லை.]]></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இதுவுமன்றி, நீ கேளாத ஐசுவரியத்தையும் மகிமையையும் உனக்குத் தந்தேன்; உன் நாட்களில் இருக்கிற ராஜாக்களில் ஒருவனும் உனக்குச் சரியானவன் இருப்பதில்லை.]]></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இதுவுமன்றி, நீ கேளாத ஐசுவரியத்தையும் மகிமையையும் உனக்குத் தந்தேன்; உன் நாட்களில் இருக்கிற ராஜாக்களில் ஒருவனும் உனக்குச் சரியானவன் இருப்பதில்லை.]]></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உன் தகப்பனாகிய தாவீது நடந்தது போல, நீயும் என் கட்டளைகளையும் என் நியமங்களையும் கைக்கொண்டு, என் வழிகளில் நடப்பாயாகில், உன் நாட்களையும் நீடித்திருக்கப்பண்ணுவேன் என்றார்.]]></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உன் தகப்பனாகிய தாவீது நடந்தது போல, நீயும் என் கட்டளைகளையும் என் நியமங்களையும் கைக்கொண்டு, என் வழிகளில் நடப்பாயாகில், உன் நாட்களையும் நீடித்திருக்கப்பண்ணுவேன் என்றார்.]]></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சாலொமோனுக்கு நித்திரை தெளிந்தபோது, அது சொப்பனம் என்று அறிந்தான்; அவன் எருசலேமுக்கு வந்து, கர்த்தருடைய உடன்படிக்கைப் பெட்டிக்கு முன்பாக நின்று, சர்வாங்க தகனபலிகளையிட்டு, சமாதானபலிகளைச் செலுத்தி, தன் ஊழியக்காரர் எல்லாருக்கும் விருந்துசெய்தா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சாலொமோனுக்கு நித்திரை தெளிந்தபோது, அது சொப்பனம் என்று அறிந்தான்; அவன் எருசலேமுக்கு வந்து, கர்த்தருடைய உடன்படிக்கைப் பெட்டிக்கு முன்பாக நின்று, சர்வாங்க தகனபலிகளையிட்டு, சமாதானபலிகளைச் செலுத்தி, தன் ஊழியக்காரர் எல்லாருக்கும் விருந்துசெய்தா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ப்பொழுது வேசிகளான இரண்டு ஸ்திரீகள் ராஜாவினிடத்தில் வந்து, அவனுக்கு முன்பாக நின்றா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ல் ஒருத்தி: என் ஆண்டவனே, நானும் இந்த ஸ்திரீயும் ஒரே வீட்டிலே குடியிருக்கிறோம்; நான் இவளோடே வீட்டிலிருக்கையில் ஆண்பிள்ளை பெற்றே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ல் ஒருத்தி: என் ஆண்டவனே, நானும் இந்த ஸ்திரீயும் ஒரே வீட்டிலே குடியிருக்கிறோம்; நான் இவளோடே வீட்டிலிருக்கையில் ஆண்பிள்ளை பெற்றே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நான் பிள்ளைபெற்ற மூன்றாம் நாளிலே, இந்த ஸ்திரீயும் ஆண்பிள்ளை பெற்றாள்; நாங்கள் ஒருமித்திருந்தோம், எங்கள் இருவரையும் தவிர, வீட்டுக்குள்ளே வேறொருவரும் இல்லை.]]></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நான் பிள்ளைபெற்ற மூன்றாம் நாளிலே, இந்த ஸ்திரீயும் ஆண்பிள்ளை பெற்றாள்; நாங்கள் ஒருமித்திருந்தோம், எங்கள் இருவரையும் தவிர, வீட்டுக்குள்ளே வேறொருவரும் இல்லை.]]></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இராத்திரி தூக்கத்திலே இந்த ஸ்திரீ தன் பிள்ளையின்மேல் புரண்டுபடுத்ததினால் அது செத்துப்போயிற்று.]]></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உமது அடியாள் நித்திரைபண்ணுகையில், இவள் நடுஜாமத்தில் எழுந்து, என் பக்கத்திலே கிடக்கிற என் பிள்ளையை எடுத்து, தன் மார்பிலே கிடத்திக்கொண்டு, செத்த தன் பிள்ளையை எடுத்து, என் மார்பிலே கிடத்திவிட்டா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உமது அடியாள் நித்திரைபண்ணுகையில், இவள் நடுஜாமத்தில் எழுந்து, என் பக்கத்திலே கிடக்கிற என் பிள்ளையை எடுத்து, தன் மார்பிலே கிடத்திக்கொண்டு, செத்த தன் பிள்ளையை எடுத்து, என் மார்பிலே கிடத்திவிட்டா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என் பிள்ளைக்குப் பால்கொடுக்கக் காலமே நான் எழுந்திருந்த போது, அது செத்துக்கிடந்தது; பொழுது விடிந்தபின் நான் அதை உற்று பார்க்கும் போது, அது நான் பெற்றபிள்ளை அல்லவென்று கண்டேன் என்றா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என் பிள்ளைக்குப் பால்கொடுக்கக் காலமே நான் எழுந்திருந்த போது, அது செத்துக்கிடந்தது; பொழுது விடிந்தபின் நான் அதை உற்று பார்க்கும் போது, அது நான் பெற்றபிள்ளை அல்லவென்று கண்டேன் என்றாள்.]]></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தற்கு மற்ற ஸ்திரீ: அப்படியல்ல, உயிரோடிருக்கிறது என் பிள்ளை, செத்தது உன் பிள்ளை என்றாள். இவளோ: இல்லை, செத்தது உன் பிள்ளை, உயிரோடிருக்கிறது என் பிள்ளை என்றாள்; இப்படி ராஜாவுக்கு முன்பாக வாதாடினார்க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தற்கு மற்ற ஸ்திரீ: அப்படியல்ல, உயிரோடிருக்கிறது என் பிள்ளை, செத்தது உன் பிள்ளை என்றாள். இவளோ: இல்லை, செத்தது உன் பிள்ளை, உயிரோடிருக்கிறது என் பிள்ளை என்றாள்; இப்படி ராஜாவுக்கு முன்பாக வாதாடினா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ப்பொழுது ராஜா: உயிரோடிருக்கிறது என் பிள்ளை, செத்தது உன் பிள்ளை என்று இவள் சொல்லுகிறாள்; அப்படியல்ல, செத்தது உன் பிள்ளை, உயிரோடிருக்கிறது என் பிள்ளை என்று அவள் சொல்லுகிறாள் என்று சொல்லி,]]></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ப்பொழுது ராஜா: உயிரோடிருக்கிறது என் பிள்ளை, செத்தது உன் பிள்ளை என்று இவள் சொல்லுகிறாள்; அப்படியல்ல, செத்தது உன் பிள்ளை, உயிரோடிருக்கிறது என் பிள்ளை என்று அவள் சொல்லுகிறாள் என்று சொல்லி,]]></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ஒரு பட்டயத்தைக் கொண்டுவாருங்கள் என்றான்; அவர்கள் ஒரு பட்டயத்தை ராஜாவினிடத்தில் கொண்டுவந்தார்கள்.]]></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ராஜா உயிரோடிருக்கிற பிள்ளையை இரண்டாகப் பிளந்து, பாதியை இவளுக்கும் பாதியை அவளுக்கும் கொடுங்கள் என்றான்.]]></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ராஜா உயிரோடிருக்கிற பிள்ளையை இரண்டாகப் பிளந்து, பாதியை இவளுக்கும் பாதியை அவளுக்கும் கொடுங்கள் என்றான்.]]></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உயிரோடிருக்கிற பிள்ளையின் தாய், தன் பிள்ளைக்காக அவள் குடல் துடித்ததினால், ராஜாவை நோக்கி: ஐயோ, என் ஆண்டவனே, உயிரோடிருக்கிற பிள்ளையைக் கொல்லவேண்டாம்; அதை அவளுக்கே கொடுத்துவிடும் என்றாள்; மற்றவள் அது எனக்கும் வேண்டாம், உனக்கும் வேண்டாம், பிளந்து போடுங்கள் என்றாள்.]]></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உயிரோடிருக்கிற பிள்ளையின் தாய், தன் பிள்ளைக்காக அவள் குடல் துடித்ததினால், ராஜாவை நோக்கி: ஐயோ, என் ஆண்டவனே, உயிரோடிருக்கிற பிள்ளையைக் கொல்லவேண்டாம்; அதை அவளுக்கே கொடுத்துவிடும் என்றாள்; மற்றவள் அது எனக்கும் வேண்டாம், உனக்கும் வேண்டாம், பிளந்து போடுங்கள் என்றாள்.]]></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உயிரோடிருக்கிற பிள்ளையின் தாய், தன் பிள்ளைக்காக அவள் குடல் துடித்ததினால், ராஜாவை நோக்கி: ஐயோ, என் ஆண்டவனே, உயிரோடிருக்கிற பிள்ளையைக் கொல்லவேண்டாம்; அதை அவளுக்கே கொடுத்துவிடும் என்றாள்; மற்றவள் அது எனக்கும் வேண்டாம், உனக்கும் வேண்டாம், பிளந்து போடுங்கள் என்றாள்.]]></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ப்பொழுது ராஜா உயிரோடிருக்கிற பிள்ளையைக் கொல்லாமல், அவளுக்குக் கொடுத்துவிடுங்கள்; அவளே அதின் தாய் என்றான்.]]></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ப்பொழுது ராஜா உயிரோடிருக்கிற பிள்ளையைக் கொல்லாமல், அவளுக்குக் கொடுத்துவிடுங்கள்; அவளே அதின் தாய் என்றான்.]]></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ராஜா தீர்த்த இந்த நியாயத்தை இஸ்ரவேலர் எல்லாரும் கேள்விப்பட்டு, நியாயம் விசாரிக்கிறதற்கு தேவன் அருளின ஞானம் ராஜாவுக்கு உண்டென்று கண்டு, அவனுக்குப் பயந்தார்கள்.]]></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ராஜா தீர்த்த இந்த நியாயத்தை இஸ்ரவேலர் எல்லாரும் கேள்விப்பட்டு, நியாயம் விசாரிக்கிறதற்கு தேவன் அருளின ஞானம் ராஜாவுக்கு உண்டென்று கண்டு, அவனுக்குப் பயந்தா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931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రాజులు :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తరువాత సొలొమోను ఐగుప్తురాజైన ఫరో కుమార్తెను పెండ్లిచేసికొని అతనికి అల్లుడాయెను. తన నగరును యెహో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దిరమును యెరూషలేము చుట్టు ప్రాకార మును కట్టించుట ముగించిన తరువాత ఫరోకుమార్తెను దావీదు పురము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రప్పిం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ఆ దినముల వరకు యెహోవా నామమున కట్టింపబడిన మందిరము లేకపోగా జనులు ఉన్నత స్థలములయందు మాత్రము బలు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ర్పించుచు వచ్చి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తన తండ్రియైన దావీదు నియమించిన కట్టడలను అనుసరించుచు సొలొమోను యెహోవాయందు ప్రేమయుంచెను గాని యున్న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థలములయందు అతడు బలులను మాత్రము అర్పించుచు ధూపము వేయుచు నుం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గిబియోను ముఖ్యమైన ఉన్నతస్థలమై యుండెను గనుక బలుల నర్పించుటకై రాజు అక్కడికి పోయి ఆ బలిపీఠముమీ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య్యి దహనబలులను అర్పిం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గిబియోనులో యెహోవా రాత్రివేళ స్వప్నమందు సొలొ మోనునకు ప్రత్యక్షమైనేను నీకు దేని నిచ్చు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కిష్టమోదాని నడుగుమని దేవుడు అతనితో సెలవియ్య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సొలొమోను ఈలాగు మనవి చేసెనునీ దాసుడును నా తండ్రియునైన దావీదు నీ దృష్టికి అనుకూలముగా సత్య 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తిని అనుసరించి యథార్థమైన మనసు గలవాడై ప్రవర్తించెను గనుక నీవు అతనియెడల పరిపూర్ణ కటాక్షమగు పరచి, 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నముననున్నట్లుగా అతని సింహా సనముమీద అతని కుమారుని కూర్చుండబెట్టి అతనియందుమహాకృపను చూపియున్నా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నా దేవా యెహోవా, నీవు నా తండ్రియైన దావీదునకు బదులుగా నీ దాసుడనైన నన్ను రాజుగా నియమించి యున్నా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యితే నేను బాలుడను, కార్యములు జరుపుటకు నాకు బుద్ధి చాల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నీ దాసుడనైన నేను నీవు కోరుకొనిన జనుల మధ్య ఉన్నాను; వారు విస్తరించియున్నందున వారిని లెక్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ట్టుటయు వారి విశాలదేశమును తనకీ చేయుటయు అసాధ్య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ఇంత గొప్పదైన నీ జనమునకు న్యాయము తీర్చగలవాడు ఎవ్వడు? కాబట్టి నేను మంచి చెడ్డలు వివేచించి నీ జనుల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యాయము తీర్చునట్లు నీ దాసుడనైన నాకు వివేకముగల హృదయము దయ చేయు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సొలొమోను చేసిన యీ మనవి ప్రభువునకు అనుకూలమాయెను గ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దేవుడు అతనికి ఈలాగు సెల విచ్చెనుదీర్ఘాయువునైనను ఐశ్వర్యమునైనను నీ శత్రువుల ప్రాణమునైనను అడుగ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యాయములను గ్రహించు టకు వివేకము అనుగ్రహించుమని నీవు అడిగితి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నీవు ఈలాగున అడిగినందున నీ మనవి ఆలకించుచున్నాను; బుద్ధి వివేకములు గల హృదయము నీకిచ్చుచున్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వికులలో నీవంటివాడు ఒకడును లేడు, ఇకమీదట నీవంటివాడొకడును ఉండ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మరియు నీవు ఐశ్వర్య మును ఘనతను ఇమ్మని అడుగక పోయినను నేను వాటిని కూడ నీకిచ్చుచున్నాను; అందువలన 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నములన్నిటను రాజులలో నీవంటివాడొకడైనను నుండ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మరియు నీ తండ్రియైన దావీదు నా మార్గములలో నడచి నా కట్టడలను నేను నియమించిన ధర్మమంతటిని గైకొనినట్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వు నడచి వాటిని గైకొనిన యెడల నిన్ను దీర్ఘాయుష్మంతునిగా చేసెదను అ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అంతలో సొలొమోను మేలుకొని అది స్వప్నమని తెలిసికొనెను. పిమ్మట అతడు యెరూషలేమునకు వచ్చి యెహో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బంధనగల మందసము ఎదుట నిలువబడి దహనబలులను సమాధానబలులను అర్పించి తన సేవకులందరికిని విందు చేయిం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తరువాత వేశ్యలైన యిద్దరు స్త్రీలు రాజునొద్దకు వచ్చి అతని ముందర నిలిచి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వారిలో ఒకతె యిట్లు మనవి చేసెనునా యేలినవాడా చిత్తగించుము, నేనును ఈ స్త్రీయును ఒక యింటి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వసించుచున్నాము; దానితో కూడ ఇంటిలో ఉండి నేనొక పిల్లను కంటి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నేను కనిన మూడవ దినమున ఇదియు పిల్లను కనెను; మేమిద్దర మును కూడనున్నాము, మేమిద్దరము తప్ప ఇంటి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రి యెవరును లే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అయితే రాత్రియందు ఇది పడకలో తన పిల్లమీద పడగా అది చచ్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కాబట్టి మధ్య రాత్రి యిది లేచి నీ దాసినైన నేను నిద్రించుచుండగా వచ్చి, నా ప్రక్కలోనుండి నా బిడ్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సికొని తన కౌగిటిలో పెట్టుకొని, చచ్చిన తన పిల్లను నా కౌగిటిలో ఉం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ఉదయమున నేను లేచి నా పిల్లకు పాలియ్య చూడగా అది చచ్చినదాయెను; తరువాత ఉదయమున నేను పిల్లను నిదానిం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చినప్పుడు వాడు నా కడుపున పుట్టినవాడు కాడని నేను తెలిసికొంటి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అంతలో రెండవ స్త్రీ అది కాదు;బ్రదికియున్నది నా బిడ్డ చచ్చినది దాని బిడ్డ అని చెప్పగా ఆమెకా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చ్చినదే నీ బిడ్డ బ్రతికియున్నది నా బిడ్డ అనెను. ఈ ప్రకారముగా వారు రాజుసముఖమున మనవిచేయ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రాజుబ్రదికియున్నది నా బిడ్డ చచ్చినది నీ బిడ్డ అని యొక తెయు, రెండవదిఆలాగు కాదు చచ్చినది నీ బిడ్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బ్రదికియున్నది నా బిడ్డ అని చెప్పుచున్న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గనుక కత్తి తెమ్మని ఆజ్ఞ ఇచ్చెను. వారు ఒక కత్తి రాజసన్నిధికి తే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రాజు రెండు భాగములుగా బ్రదికియుండు బిడ్డను చేసి సగము దీనికిని సగము దానికిని చెరిసగము ఇయ్యవలసిన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ఆజ్ఞ ఇచ్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అంతట బ్రదికియున్న బిడ్డయొక్క తల్లి తన బిడ్డ విషయమై పేగులు తరుగుకొని పోయినదై, రాజునొద్దనా యే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డా, బిడ్డను ఎంతమాత్రము చంపక దానికే యిప్పించుమని మనవిచేయగా, ఆ రెండవ స్త్రీ అది నాదైనను దానిదై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కుండ చెరిసగము చేయుమ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అందుకు రాజుబ్రదికియున్న బిడ్డను ఎంతమాత్రము చంపక మొదటిదాని కియ్యుడి, దాని తల్లి అదే అని తీర్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ర్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అంతట ఇశ్రాయేలీయులందరును రాజు తీర్చిన తీర్పునుగూర్చి విని న్యాయము విచారించుటయందు రాజు దైవజ్ఞాన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దినవాడని గ్రహించి అతనికి భయపడి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3]]></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2026-10-21T06:10:38Z</dcterms:created>
  <dcterms:modified xsi:type="dcterms:W3CDTF">2026-10-21T06:10:38Z</dcterms:modified>
  <dc:title>1 రాజులు : 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