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என்னை தேவாலயத்திற்கு அழைத்துக்கொண்டுபோய், தூணாதாரங்களை இந்தப்புறத்தில் ஆறுமுழ அகலமும் அந்தப்புறத்தில் ஆறுமுழ அகலமுமாய் அளந்தார்; அது வாசஸ்தலத்தின் அகல அளவா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என்னை தேவாலயத்திற்கு அழைத்துக்கொண்டுபோய், தூணாதாரங்களை இந்தப்புறத்தில் ஆறுமுழ அகலமும் அந்தப்புறத்தில் ஆறுமுழ அகலமுமாய் அளந்தார்; அது வாசஸ்தலத்தின் அகல அளவா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ாசல் நடையின் அகலம் பத்துமுழமும் வாசல் நடையின் பக்கங்கள் இந்தப்புறத்தில் ஐந்து முழமும் அந்தப் புறத்தில் ஐந்து முழமுமாயிருந்தது; அதின் நீளத்தை நாற்பது முழமும் அகலத்தை இருபது முழமுமாக அளந்த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ாசல் நடையின் அகலம் பத்துமுழமும் வாசல் நடையின் பக்கங்கள் இந்தப்புறத்தில் ஐந்து முழமும் அந்தப் புறத்தில் ஐந்து முழமுமாயிருந்தது; அதின் நீளத்தை நாற்பது முழமும் அகலத்தை இருபது முழமுமாக அளந்த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ன்பு அவர் உள்ளேபோய் வாசல் நடையின் தூணாதாரங்களை இரண்டு முழமாகவும், வாசல் நடையை ஆறுமுழமாகவும், வாசல் நடையின் அகலத்தை ஏழுமுழமாகவும் அளந்த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ன்பு அவர் உள்ளேபோய் வாசல் நடையின் தூணாதாரங்களை இரண்டு முழமாகவும், வாசல் நடையை ஆறுமுழமாகவும், வாசல் நடையின் அகலத்தை ஏழுமுழமாகவும் அளந்த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ன்பு அவர் உள்ளேபோய் வாசல் நடையின் தூணாதாரங்களை இரண்டு முழமாகவும், வாசல் நடையை ஆறுமுழமாகவும், வாசல் நடையின் அகலத்தை ஏழுமுழமாகவும் அளந்த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அவர் தேவாலயத்தின் முன்புறத்திலே அதின் நீளத்தை இருபதுமுழமாகவும், அதின் அகலத்தை இருபது முழமாகவும் அளந்து, என்னை நோக்கி: இது மகா பரிசுத்த ஸ்தலம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அவர் தேவாலயத்தின் முன்புறத்திலே அதின் நீளத்தை இருபதுமுழமாகவும், அதின் அகலத்தை இருபது முழமாகவும் அளந்து, என்னை நோக்கி: இது மகா பரிசுத்த ஸ்தலம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அவர் ஆலயத்தின் சுவரை ஆறு முழமாகவும், ஆலயத்தை சுற்றிலும் இருந்த சுற்றுக்கட்டினுடைய அகலத்தை நாலுமுழமாகவும் அளந்த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அவர் ஆலயத்தின் சுவரை ஆறு முழமாகவும், ஆலயத்தை சுற்றிலும் இருந்த சுற்றுக்கட்டினுடைய அகலத்தை நாலுமுழமாகவும் அளந்த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ச் சுற்றுக்கட்டுகள் பக்கக்கட்டின்மேல் பக்கக்கட்டான வரிசைகளாய் முப்பத்துமூன்று இருந்தது; அவைகள் ஆலயத்தின் சுவருக்குள் ஊன்றியிராமல், சுற்றுக்கட்டுகளுக்காகச் சுற்றிலும் அவைகள் ஊன்றும்படிக்கு ஆலயத்துக்கு அடுத்திருந்த ஒட்டுச்சுவரிலே பாய்ந்திர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ச் சுற்றுக்கட்டுகள் பக்கக்கட்டின்மேல் பக்கக்கட்டான வரிசைகளாய் முப்பத்துமூன்று இருந்தது; அவைகள் ஆலயத்தின் சுவருக்குள் ஊன்றியிராமல், சுற்றுக்கட்டுகளுக்காகச் சுற்றிலும் அவைகள் ஊன்றும்படிக்கு ஆலயத்துக்கு அடுத்திருந்த ஒட்டுச்சுவரிலே பாய்ந்திர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ச் சுற்றுக்கட்டுகள் பக்கக்கட்டின்மேல் பக்கக்கட்டான வரிசைகளாய் முப்பத்துமூன்று இருந்தது; அவைகள் ஆலயத்தின் சுவருக்குள் ஊன்றியிராமல், சுற்றுக்கட்டுகளுக்காகச் சுற்றிலும் அவைகள் ஊன்றும்படிக்கு ஆலயத்துக்கு அடுத்திருந்த ஒட்டுச்சுவரிலே பாய்ந்தி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யர உயரச் சுற்றிலும் சுற்றுக்கட்டுகளுக்கு அகலம் அதிகமாயிருந்தது; ஆலயத்தைச் சுற்றிலும் உயர உயர ஆலயத்தைச் சுற்றிச் சுற்றி அகலம் வரவர அதிகமாயிருந்தது; ஆதலால் இவ்விதமாய்க் கீழ்நிலையிலிருந்து நடுநிலைவழியாய் மேல்நிலைக்கு ஏறும் வழியி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யர உயரச் சுற்றிலும் சுற்றுக்கட்டுகளுக்கு அகலம் அதிகமாயிருந்தது; ஆலயத்தைச் சுற்றிலும் உயர உயர ஆலயத்தைச் சுற்றிச் சுற்றி அகலம் வரவர அதிகமாயிருந்தது; ஆதலால் இவ்விதமாய்க் கீழ்நிலையிலிருந்து நடுநிலைவழியாய் மேல்நிலைக்கு ஏறும் வழியி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ாளிகைக்குச் சுற்றிலும் இருந்த உயரத்தையும் பார்த்தேன், சுற்றுக்கட்டுகளின் அஸ்திபாரங்கள் ஆறு பெரிய முழங்கொண்ட ஒரு முழக்கோலின் உயரமாயி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ாளிகைக்குச் சுற்றிலும் இருந்த உயரத்தையும் பார்த்தேன், சுற்றுக்கட்டுகளின் அஸ்திபாரங்கள் ஆறு பெரிய முழங்கொண்ட ஒரு முழக்கோலின் உயரமாயி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ுறம்பே சுற்றுக்கட்டுக்கு இருந்த சுவரின் அகலம் ஐந்துமுழமாயிருந்தது. ஆலயத்துக்கு இருக்கும் சுற்றுக்கட்டுகளின் மாளிகையிலே வெறுமையாய் விட்டிருந்த இடங்களும் அப்படியே இ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லயத்தைச் சுற்றிலும் அறைவீடுகளுக்கு நடுவாக இருந்த விசாலம் இருபது முழமாயிரு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லயத்தைச் சுற்றிலும் அறைவீடுகளுக்கு நடுவாக இருந்த விசாலம் இருபது முழமாயிரு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ுற்றுக்கட்டினுடைய வாசல் நடைகள், வெறுமையாய் விட்டிருந்த இடங்களிலிருந்து, ஒரு வாசல் நடை வடக்கேயும், ஒரு வாசல்நடை தெற்கேயும் இருந்தது; வெறுமையாய் விட்டிருந்த இடங்களின் விசாலம் சுற்றிலும் ஐந்து முழமாயிரு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ுற்றுக்கட்டினுடைய வாசல் நடைகள், வெறுமையாய் விட்டிருந்த இடங்களிலிருந்து, ஒரு வாசல் நடை வடக்கேயும், ஒரு வாசல்நடை தெற்கேயும் இருந்தது; வெறுமையாய் விட்டிருந்த இடங்களின் விசாலம் சுற்றிலும் ஐந்து முழமாயிரு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ற்றிசையிலே பிரத்தியேகமான இடத்துக்கு முன்னிருந்த மாளிகைமட்டும் அகலம் எழுபது முழமும், மாளிகையினுடைய சுவரின் அகலம் சுற்றிலும் ஐந்து முழமும், அதினுடைய நீளம் தொண்ணூறு முழமுமாயிரு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ற்றிசையிலே பிரத்தியேகமான இடத்துக்கு முன்னிருந்த மாளிகைமட்டும் அகலம் எழுபது முழமும், மாளிகையினுடைய சுவரின் அகலம் சுற்றிலும் ஐந்து முழமும், அதினுடைய நீளம் தொண்ணூறு முழமுமாயிரு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ஆலயத்தை நூறுமுழ நீளமாகவும், பிரத்தியேகமான இடத்தையும் மாளிகையையும் அதின் சுவர்களையும் நூறு முழ நீளமாகவும் அளந்த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ஆலயத்தை நூறுமுழ நீளமாகவும், பிரத்தியேகமான இடத்தையும் மாளிகையையும் அதின் சுவர்களையும் நூறு முழ நீளமாகவும் அளந்த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ஆலயத்தை நூறுமுழ நீளமாகவும், பிரத்தியேகமான இடத்தையும் மாளிகையையும் அதின் சுவர்களையும் நூறு முழ நீளமாகவும் அளந்த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லயத்தின் முற்புறமும் கிழக்குக்கு எதிரான பிரத்தியேகமான இடமும் இருந்த அகலம் நூறுமுழமுமாயி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ரத்தியேகமான இடத்தின் பின்புறமாக அதற்கு எதிரே இருந்த மாளிகையின் நீளத்தையும், அதற்கு இந்தப்புறத்திலும் அந்தப்புறத்திலும் இருந்த நடைகாவணங்களையும் அளந்தார்; உள்ளான தேவாலயமும் முற்றத்தின் மண்டபங்களும் உட்பட நூறுமுழமாயி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ரத்தியேகமான இடத்தின் பின்புறமாக அதற்கு எதிரே இருந்த மாளிகையின் நீளத்தையும், அதற்கு இந்தப்புறத்திலும் அந்தப்புறத்திலும் இருந்த நடைகாவணங்களையும் அளந்தார்; உள்ளான தேவாலயமும் முற்றத்தின் மண்டபங்களும் உட்பட நூறுமுழமாயிரு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ாசற்படிகளும், ஒடுக்கமான ஜன்னல்களும், மூன்று பக்கங்களில் சுற்றிலும் வாசல்களுக்கு எதிரான நடைகாவணங்களும் சுற்றிலும் தரைதுவக்கி ஜன்னல்கள் மட்டாகப் பலகை அடித்திருந்தது; ஜன்னல்கள் மூடப்பட்டிரு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ாசற்படிகளும், ஒடுக்கமான ஜன்னல்களும், மூன்று பக்கங்களில் சுற்றிலும் வாசல்களுக்கு எதிரான நடைகாவணங்களும் சுற்றிலும் தரைதுவக்கி ஜன்னல்கள் மட்டாகப் பலகை அடித்திருந்தது; ஜன்னல்கள் மூடப்பட்டிரு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ாசலின் மேலேதுவக்கி ஆலயத்தின் உட்புறமும் வெளிப்புறமும் சுற்றிலும் சுவரின் உட்புறமும் வெளிப்புறமும் எல்லாம் அளவிட்டிருந்த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ேருபீன்களும் பேரீச்சமரங்களும் சித்திரிக்கப்பட்டிருந்தது; கேருபீனுக்கும் கேருபீனுக்கும் நடுவாக ஒவ்வொரு பேரீச்சமரம் இருந்தது; ஒவ்வொரு கேருபீனுக்கும் இரண்டிரண்டு முகங்கள் இருந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ேருபீன்களும் பேரீச்சமரங்களும் சித்திரிக்கப்பட்டிருந்தது; கேருபீனுக்கும் கேருபீனுக்கும் நடுவாக ஒவ்வொரு பேரீச்சமரம் இருந்தது; ஒவ்வொரு கேருபீனுக்கும் இரண்டிரண்டு முகங்கள் இருந்த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ேரீச்சமரத்துக்கு இந்தண்டையில் மனுஷமுகமும், பேரீச்சமரத்துக்கு அந்தண்டையில் சிங்கமுகமும் இருந்தது; இப்படி ஆலயத்தைச் சுற்றிலும் செய்திருந்த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ேரீச்சமரத்துக்கு இந்தண்டையில் மனுஷமுகமும், பேரீச்சமரத்துக்கு அந்தண்டையில் சிங்கமுகமும் இருந்தது; இப்படி ஆலயத்தைச் சுற்றிலும் செய்திருந்த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ரைதுவக்கி வாசலின் மேற்புறமட்டும், தேவாலயத்தின் சுவரிலும், கேருபீன்களும் பேரீச்சமரங்களும் சித்திரிக்கப்பட்டிருந்த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ாலயத்தின் கதவு நிலைகள் சதுரமும், பரிசுத்த ஸ்தலத்தினுடைய முகப்பின் உருவம் அந்த உருவத்துக்குச் சரியுமாயிருந்த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ாலயத்தின் கதவு நிலைகள் சதுரமும், பரிசுத்த ஸ்தலத்தினுடைய முகப்பின் உருவம் அந்த உருவத்துக்குச் சரியுமாயிருந்த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ரத்தினால் செய்யப்பட்ட பலிபீடத்தின் உயரம் மூன்று முழமும், அதின் நீளம் இரண்டு முழமுமாயிருந்தது; அதின் கோடிகளும் அதின் விளிம்புகளும் அதின் பக்கங்களும் மரத்தினால் செய்யப்பட்டிருந்தது; அவர் என்னை நோக்கி: இது கர்த்தருடைய சந்நிதியிலிருக்கிற பீடம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ரத்தினால் செய்யப்பட்ட பலிபீடத்தின் உயரம் மூன்று முழமும், அதின் நீளம் இரண்டு முழமுமாயிருந்தது; அதின் கோடிகளும் அதின் விளிம்புகளும் அதின் பக்கங்களும் மரத்தினால் செய்யப்பட்டிருந்தது; அவர் என்னை நோக்கி: இது கர்த்தருடைய சந்நிதியிலிருக்கிற பீடம்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ேவாலயத்துக்கும் பரிசுத்த ஸ்தலத்துக்கும் இரண்டு வாசல்களும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ாசல்களுக்கு மடக்குக் கதவுகளாகிய இரட்டைக் கதவுகளும் இருந்தது; வாசலுக்கு இரண்டு கதவுகளும் மற்ற வாசலுக்கு இரண்டு கதவுகளும் இருந்த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ுவர்களில் சித்திரிக்கப்பட்டிருந்ததுபோல் ஆலயத்தினுடைய கதவுகளிலும் கேருபீன்களும் பேரீச்சமரங்களும் சித்திரிக்கப்பட்டிருந்தது; புறம்பே மண்டபத்தின் முன்பாக உத்திரங்கள் வைத்திருந்த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ுவர்களில் சித்திரிக்கப்பட்டிருந்ததுபோல் ஆலயத்தினுடைய கதவுகளிலும் கேருபீன்களும் பேரீச்சமரங்களும் சித்திரிக்கப்பட்டிருந்தது; புறம்பே மண்டபத்தின் முன்பாக உத்திரங்கள் வைத்திருந்த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ண்டபத்தின் பக்கங்களில் இந்தப்புறத்திலும் அந்தப்புறத்திலும், ஆலயத்தின் சுற்றுக்கட்டுகளிலும் ஒடுக்கமான ஜன்னல்களும் சித்தரிக்கப்பட்ட பேரீச்சமரங்களும் உத்திரங்களும் இருந்த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ண்டபத்தின் பக்கங்களில் இந்தப்புறத்திலும் அந்தப்புறத்திலும், ஆலயத்தின் சுற்றுக்கட்டுகளிலும் ஒடுக்கமான ஜன்னல்களும் சித்தரிக்கப்பட்ட பேரீச்சமரங்களும் உத்திரங்களும் இ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પછી તે મને પવિત્રસ્થાને લઇ આવ્યો અને તેના પ્રવેશદ્વારની બારસાખનું માપ લીધું તો તે દરેક બાજુએ 6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થ ઊંડ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અને પહોળાઇ 10 હાથ હતી. પ્રવેશદ્વારની બંને બાજુએ ભીતો પાંચ પાંચ હાથ જાડી હતી. પવિત્રસ્થાનની જ્ય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ણે લંબાઈ માપી તો તે 40 હાથ હતી અને પહોળાઈ 20 હાથ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છી તે પવિત્રસ્થાનની પાછળના અંદરના ભાગમાં એટલે પરમપવિત્ર મંદિરમાં ગયો. તેણે પ્રવેશ આગળના સ્તંભ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પ્યા. તે દરેક 2 હાથ પહોળા હતા. તેનો પ્રવેશ 6 હાથ પહોળો હતો અને તેની બંને તરફની ભીંતો 7 હાથ પહોળ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છી તેણે પરમપવિત્ર સ્થાનનો ઓરડો માપ્યો તો તે 2 હાથ પહોળો અને 20 હાથ લાંબો હતો. પછી તેણે 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્યું, “આ પરમ પવિત્ર સ્થાન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્યાર પછી તેણે મંદિરની બહારની ભીતની જાડાઇ માપી તો તે 6હાથ પહોળી હતી. અને સમગ્ર મંદિરમાં ન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ઓરડીઓ 4 હાથ પહોળી હતી. અને તેની બાજુની ઓરડી બાર ઇંચ પહોળી હતી (મંદિરની આજુબાજુ)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એ ઓરડીઓ એક ઉપર એક આવેલી હતી. ત્રણ માળ મળીને કુલ 30 હતી. મંદિરની ભીંતની જાડાઇ દરેક માળે ઓછી થત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તી હતી એટલે દરેક માળે એ ભીતમાં ખાંચો રહેતો હતો. તેથી ઓરડીઓ મંદિરની ભીંતમાં કાણાં પાડ્યા વગર 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ાંચાને ટેકે રહી શકત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આ ઓરડીઓને લીધે મંદિરની બહારની બાજુએથી ભીંતો તળિયાથી તે મથાળા સુધી સરખી જાડાઇની લાગતી હતી. મંદિર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રતે બાંધેલી ઓરડીઓની બહારની બાજુએ દાદરો હતો. તેથી નીચેના માળથી વચલા અને ઉપલા માળે જઇ શકાત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મેં જોયું કે મંદિર ઊંચા ઓટલા પર બાંધેલું હતું. ઓરડીઓનો પાયો ઓટલા સાથે સમતલ હતો. ઓટલાની ઊંચાઇ6 હા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આ ઓરડીઓની બહારની ભીંત 5 હાથ જાડ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આ ઓરડીઓની અને યાજકોની ઓરડીઓ વચ્ચે મંદિરની ચારેબાજુ 20 હાથનું અંતર હતું. તે ફાજલ જગ્યા કહેવાત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ઓરડીઓમાં પ્રવેશવા માટે ફાજલ જગ્યામાંથી એક ઉત્તર તરફ અને બીજો દક્ષિણ તરફ એમ બે પ્રવેશ હતા. ફાજ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ગ્યા સાથે જોડાતા આ બંને પ્રવેશની પહોળાઇ પાંચ પાંચ હાથ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મંદિર પાછળની ખુલ્લી જગ્યાની પશ્ચિમ બાજુએ એક મકાન હતું. તે 70 હાથ પહોળું અને 90 હાથ લાંબ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ી ચારે બાજુની ભીતો 5 હાથ જાડ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ે માણસે મંદિરની બહારની બાજુનું માપ લીધું તો તે 100 હાથ લાંબું હતું. અને ખુલ્લી જગ્યા, મકાન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ી ભીતો કુલ મળીને 100 હાથ થતા હતા. મંદિરની પછી તથા ચોકમાં થઇને પશ્ચિમ છેડાના મકાન સુધીનું અંતર 100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થ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મંદિરના આગલા ભાગની લંબાઇ બંને બાજુની ખુલ્લી જગ્યા સહિત 100 હાથ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ેણે પવિત્રસ્થાન પશ્ચિમે આવેલું મકાનનું અને તેની બંને બાજુની ભીતોનું માપ લીધું તો તે 100 હા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મંદિરનો પ્રવેશખંડ, મંડપ અને ગર્ભગૃહને બધે જ ભોંયતળિયાથી તે બારીઓ સુધી લાકડાની તકતીઓ જડેલી હતી. 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રીઓ ઢાંકી દઇ શકાય એમ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મંડપની ભીતો ઉપર બારણાના મથાળા સુધી ખજૂરીના વૃક્ષો અને કરૂબો કોતરેલા હતાં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પહેલાં એક ખજૂરીનું વૃક્ષ અને પછી એક કરૂબ એ ક્રમમાં આખા મંડપની ફરતે કોતરેલું હતું. દરેક કરૂબને બ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ઢ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માણસનું મોઢું એક બાજુના ખજૂરીવૃક્ષ તરફ હતું અને સિંહનું મોઢું બીજી બાજુના ખજૂરીવૃક્ષ તરફ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ખી ભીત ઉપર આ પ્રમાણે કોતરેલ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ભોંયતળિયાથી તે બારણાના મથાળા સુધી કરૂબો તથા ખજૂરીઓની કોતરણી કરેલ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પવિત્રસ્થાનના બારણાં આગળની બારસાખો ચોરસ હતી. અને તે જ પ્રમાણે પરમપવિત્રસ્થાનના બારણાની બારસાખ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ચોરસ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પરમપવિત્રસ્થાનમાં લાકડાની વેદી હતી, તે 3 હાથ ઊંચી અને 2 હાથ પહોળી હતી, તેના ખૂણા, પાયા, તથ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જુઓ લાકડાના બનેલા હતા. તેણે મને કહ્યું કે, “આ યહોવાની સંમુખ રહેનારી મેજ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મંદિરને તથા પરમપવિત્રસ્થાનને બે બારણ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પ્રત્યેક બારણાને બે કમાડ હતાં, બે ફરતાં કમાડ હતાં; એક બારણાને બે કમાડ, ને બીજા બારણાને પણ બ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ભીંતની જેમ મંદિરના બારણાં પર પણ ખજૂરીવૃક્ષ અને કરૂબોની કોતરણી હતી. ઓસરીના બારણા બહાર લાકડાનું એ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ાપરૂ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એ ઓસરીની બંને બાજુએ ભીંતોમાં બારીઓ હતી અને બંને તરફ ખજૂરીવૃક્ષની કોતરણી હતી. મંદિરની બાજુ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ઓરડીઓ પર પણ જાડા ભારોટિયા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2026-10-21T10:24:03Z</dcterms:created>
  <dcterms:modified xsi:type="dcterms:W3CDTF">2026-10-21T10:24:03Z</dcterms:modified>
  <dc:title>એઝેકિયેલ : 41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