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389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4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இன்னயோளம் என்னே நடத்தி
இன்னயோளம் என்னே புலர்த்தி
என்றெ யேசு எத்ர நல்லவன்
அவன் என்னென்னும் மதியாய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4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என்றெ பாப பாரமெல்லாம்
தன்றெ சுமலில் ஏற்றுகொண்டு
எனிக்காய் குருஷில் மரிச்சு
என்றெ யேசு எத்ர நல்ல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4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என்றெ ஆவஸ்ஷியங்கள் அறிஞ்சு
ஆகாஷத்தின் கிழி வாதில் துறந்நு
எல்லாம் ஸமிர்தியாய் நல்கிடுன்ன
என்றெ யேசு நல்ல இடைய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4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மனோபாரத்தால் அலஞ்சு
மனோவேதனயால் நிறஞ்சு
மனமுருகி ஞான் கரஞ்ஞிடும்போள்
என்றெ யேசு எத்ர நல்ல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4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ரோக சையையில் எனிக்கு வைதியன்
சோகவேளையில் ஆஸ்வாசகன்
கொடும் வெயிலதில் தணலுமவன்
என்றெ யேசு  எத்ர வல்லவ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4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6. ஒரு நாளும் கைவிடில்லா
ஒரு நாளும் உபேக்ஷிக்கில்லா
ஒரு நாளும் மறக்குகில்லா
என்றெ யேசு எத்ர விஸ்வஷ்த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4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7. என்டே யேசு வந்திடும் போள்
திருமார்வோடணஞ்சிடும் ஞான்
போயபோல் தான் வேகம் வரும்
என்றெ யேசு எத்ர நல்லவ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74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2026-07-23T16:05:04Z</dcterms:created>
  <dcterms:modified xsi:type="dcterms:W3CDTF">2026-07-23T16:05:04Z</dcterms:modified>
  <dc:title>துதிப் பாடல்கள் : 747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