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ியாயத்தைக் கேட்டருளும், என் கூப்பிடுதலைக் கவனியும்; கபடமில்லாத உதடுகளினின்று பிறக்கும் என் விண்ணப்பத்திற்குச் செவிகொ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ியாயத்தைக் கேட்டருளும், என் கூப்பிடுதலைக் கவனியும்; கபடமில்லாத உதடுகளினின்று பிறக்கும் என் விண்ணப்பத்திற்குச் செவிகொ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சந்நிதியிலிருந்து என் நியாயம் வெளிப்படுவதாக; உம்முடைய கண்கள் நியாயமானவைகளை நோக்கு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 இருதயத்தைப் பரிசோதித்து, இராக்காலத்திலே அதை விசாரித்து, என்னைப் புடமிட்டுப்பார்த்தும் ஒன்றும் காணாதிருக்கிறீர்; என் வாய் மீறாதபடிக்குத் தீர்மானம் பண்ண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 இருதயத்தைப் பரிசோதித்து, இராக்காலத்திலே அதை விசாரித்து, என்னைப் புடமிட்டுப்பார்த்தும் ஒன்றும் காணாதிருக்கிறீர்; என் வாய் மீறாதபடிக்குத் தீர்மானம் பண்ண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ின்செய்கைகளைக்குறித்து, நான் உம்முடைய உதடுகளின் வாக்கினாலே துஷ்டனுடைய பாதைகளுக்கு விலக்கமாய் என்னைக் காத்துக் கொள்ள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ாலடிகள் வழுவாதபடிக்கு, என் நடைகளை உமது வழிகளில் ஸ்திரப்படுத்த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நான் உம்மை நோக்கிக் கெஞ்சுகிறேன், எனக்குச் செவிகொடுக்கிறீர்; என்னிடத்தில் உம்முடைய செவியைச் சாய்த்து, என் வார்த்தையைக் கேட்டரு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ை நம்புகிறவர்களை அவர்களுக்கு விரோதமாய் எழும்புகிறவர்களினின்று உமது வலதுகரத்தினால் தப்புவித்து இரட்சிக்கிறவரே! உம்முடைய அதிசயமான கிருபையை விளங்கப்பண்ண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ை நம்புகிறவர்களை அவர்களுக்கு விரோதமாய் எழும்புகிறவர்களினின்று உமது வலதுகரத்தினால் தப்புவித்து இரட்சிக்கிறவரே! உம்முடைய அதிசயமான கிருபையை விளங்கப்பண்ண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மணியைப்போல என்னைக் காத்த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ஒடுக்குகிற துன்மார்க்கருக்கும், என்னைச் சூழ்ந்துகொள்ளுகிற என் பிராணப்பகைஞருக்கும் மறைவாக, உம்முடைய செட்டைகளின் நிழலிலே என்னைக் காப்பாற்ற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ஒடுக்குகிற துன்மார்க்கருக்கும், என்னைச் சூழ்ந்துகொள்ளுகிற என் பிராணப்பகைஞருக்கும் மறைவாக, உம்முடைய செட்டைகளின் நிழலிலே என்னைக் காப்பாற்ற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நிணந்துன்னியிருக்கிறார்கள், தங்கள் வாயினால் வீம்பு பேச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நிணந்துன்னியிருக்கிறார்கள், தங்கள் வாயினால் வீம்பு பேச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செல்லும் பாதைகளில் இப்பொழுது எங்களை வளைந்துகொண்டார்கள்; எங்களைத் தரையிலே தள்ளும்படி அவர்கள் கண்கள் எங்களை நோக்கிக்கொண்ட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ீறுகிறதற்கு ஆவலுள்ள சிங்கத்துக்கும், மறைவிடங்களில் பதிவிருக்கிற பால சிங்கத்துக்கும் ஒப்பாய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ீறுகிறதற்கு ஆவலுள்ள சிங்கத்துக்கும், மறைவிடங்களில் பதிவிருக்கிற பால சிங்கத்துக்கும் ஒப்பாயி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நீர் எழுந்திருந்து, அவனுக்கு எதிரிட்டு, அவனை மடங்கடியும்; கர்த்தாவே, என் ஆத்துமாவைத் துன்மார்க்கனுடைய கைக்கு உம்முடைய பட்டயத்தினால் தப்புவ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நீர் எழுந்திருந்து, அவனுக்கு எதிரிட்டு, அவனை மடங்கடியும்; கர்த்தாவே, என் ஆத்துமாவைத் துன்மார்க்கனுடைய கைக்கு உம்முடைய பட்டயத்தினால் தப்புவ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ோ நீதீயில் உம்முடைய முகத்தைத் தரிசிப்பேன்; நான் விழிக்கும்போது உமது சாயலால் திருப்தியா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ோ நீதீயில் உம்முடைய முகத்தைத் தரிசிப்பேன்; நான் விழிக்கும்போது உமது சாயலால் திருப்தியா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ন্যায্য বিচারের জন্য আমার প্রার্থনা শুনুন| আমি উচ্চস্বরে আপনাকে ডাকছি এবং আমি যা বল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‌ভাবে বলছি| অতএব, আমার প্রার্থন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পনি আমার সম্পর্কে যথায়থ সিদ্ধান্ত নেবেন| আপনি সত্যকে দেখতে প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ি আমার অন্তরের গভীর পর্য়ন্ত দেখেছেন| সারারাত আপনি আমার সঙ্গে ছিলেন| আপনি আমায় জিজ্ঞ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 এবং আমার মধ্যে কোন ত্রুটি পান নি| আমি কোন মন্দ ফন্দি ক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পনার নির্দেশ পালন করতে গিয়ে, মানুষের পক্ষে য়তখানি কঠিন প্রচেষ্টা সম্ভব, তা আমি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আপনার পথ অনুসরণ করেছি| আমার দুটি পা, আপনার প্রদর্শিত জীবনের চলার পথ, কখনও পরিত্যাগ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ঈশ্বর, আমি আপনাকে ডাকছি, দয়া করে আমায় উত্তর দিন| আমার কথা শুনুন, আমার প্রার্থন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ঈশ্বর, যারা আপনার ওপর নির্ভর করে, তাদের আপনি সাহায্য করেন| সেই সব লোক আপনার ডানদিকে দাঁ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দয়া করে, আপনার এক অনুগামীর প্রার্থন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পনার চোখের মণির মত আমায় রক্ষা করুন| আপনার ডানার ছায়ায় আমায় আশ্রয়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, সেই সব মন্দ লোক, যারা আমাকে বিনষ্ট করতে চাইছে, তাদের হাত থেকে আমায় রক্ষা করুন| যা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 পাশে থেকে আমাকে আঘাত করতে চাইছে, তাদের হাত থেকে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ঐসব মন্দ লোক এত অহঙ্কারী য়ে তারা ঈশ্বরের বাক্য শুনতেই চায় না এবং তারা নিজেদের সম্পর্কে বড়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ঐসব লোক আমাকে তাড়া করেছে| এখন তারা আমার চারপাশে রয়েছে| তারা আক্রমণ করার জন্য তৈরী হয়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ঐসব মন্দ লোক সিংহের মত অন্য পশুকে হত্যা করে খাবার জন্য অপেক্ষা করছে| তারা সিংহের মত ল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, আক্রমণের জন্য প্রস্তুত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উঠুন এবং শত্রুদের কাছে যান| ওদের দিয়ে আত্মসমর্পণ করান| আপনার তরবারি ব্যবহার কর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 লোকদের হাত থেকে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, আপনার ক্ষমতা দ্বারা দুষ্ট লোকদের বসতভূমি থেকে উচ্ছেদ করুন| প্রভু, বহু লোক আপনার সাহায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সেছে| এই জীবনে এই সব লোকদের খুব বেশী কিছু নেই| ঐসব লোককে প্রচুর খাদ্য দিন| ওদের শিশুরা যা চ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দিন| ওদের শিশুদের এতই বেশী পরিমান দিন য়েন, ওরা ওদের শিশুদের জন্যও উদ্বৃত্ত খাদ্য রেখে য়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বিচারের জন্য প্রার্থনা করেছি| তাই হে প্রভু আমি আপনাকে দেখবো এবং হে প্রভু, আপনাকে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পূর্ণভাবে পরিতৃপ্ত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2026-10-22T07:50:48Z</dcterms:created>
  <dcterms:modified xsi:type="dcterms:W3CDTF">2026-10-22T07:50:48Z</dcterms:modified>
  <dc:title>গীতসংহিতা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