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னுடைய துரோகப்பேச்சு என் உள்ளத்திற்குத் தெரியும்; அவன் கண்களுக்குமுன் தெய்வபய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அக்கிரமம் அருவருப்பானதென்று காணப்படுமளவும், தன்பார்வைக்கேற்றபடி தனக்குத்தானே இச்சகம் பேச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 விட்டு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 விட்டு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 வெறுக்க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ுபை வானங்களில் விளங்குகிறது; உமது சத்தியம் மேகமண்டலங்கள் பரியந்தம் எட்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 மனுஷரையும் மிருகங்களையும் காப்பாற்ற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 வந்தடை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 தீர்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 தீர்க்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ீவஊற்று உம்மிடத்தில் இருக்கிறது; உம்முடைய வெளிச்சத்திலே வெளிச்சம் காண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 பாராட்டிய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ருமைக்காரரின் கால் என்மேல்வராமலும், துன்மார்க்கருடைய கை என்னைப் பறக்கடியாமலும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ோ அக்கிரமக்காரர் விழுந்தார்கள்; எழுந்திருக்கமாட்டாமல் தள்ளுண்டு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భక్తిహీనుల హృదయములో అతిక్రమము దేవోక్తివలె పలుకుచున్నదివాని దృష్టియెదుట దేవుని భయము బొత్తిగ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ని దోషము బయలుపడి అసహ్యముగాకనబడు వరకు అది వాని దృష్టియెదుట వాని ముఖస్తుతి చేయ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ని నోటి మాటలు పాపమునకును కపటమునకును ఆస్పదములు బుద్ధిగలిగి ప్రవర్తింపను మేలుచేయను వాడు మాన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డు మంచముమీదనే పాపయోచనను యోచిం చును వాడు కానినడతలు నడచువాడు చెడుతనము వానికి అసహ్య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, నీ కృప ఆకాశము నంటుచున్నది నీ సత్యసంధత్వము అంతరిక్షము నంట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నీతి దేవుని పర్వతములతో సమానము నీ న్యాయవిధులు మహాగాధములు. యెహోవా, నరులను జంత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వాడవు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ా, నీ కృప యెంతో అమూల్యమైనది నరులు నీ రెక్కల నీడను ఆశ్రయ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మందిరముయొక్క సమృద్ధివలన వారు సంతృప్తి నొందుచున్నారు. నీ ఆనందప్రవాహములోనిది నీవ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ించు 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యొద్ద జీవపు ఊట కలదు నీ వెలుగును పొందియే మేము వెలుగు చూచు 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ిన్ను ఎరిగినవారియెడల నీ కృపను యథార్థహృదయులయెడల నీ నీతిని ఎడతెగక నిలు 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ర్విష్ఠుల పాదమును నా మీదికి రానియ్యకుము భక్తిహీనుల చేతిని నన్ను పారదోల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దిగో పాపముచేయువారు అక్కడ పడియున్నారు లేవలేకుండ వారు పడద్రోయబడ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2026-10-20T07:33:27Z</dcterms:created>
  <dcterms:modified xsi:type="dcterms:W3CDTF">2026-10-20T07:33:27Z</dcterms:modified>
  <dc:title>కీర్తనలు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