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y, seeing times are not hidden from the Almighty, do they that know him not see his day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y, seeing times are not hidden from the Almighty, do they that know him not see his day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me remove the landmarks; they violently take away flocks, and feed thereof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drive away the ass of the fatherless, they take the widow's ox for a pledg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drive away the ass of the fatherless, they take the widow's ox for a pledg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urn the needy out of the way: the poor of the earth hide themselves togeth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turn the needy out of the way: the poor of the earth hide themselves togeth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as wild asses in the desert, go they forth to their work; rising early for a prey: the wilderness yields food for them and for their childr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as wild asses in the desert, go they forth to their work; rising early for a prey: the wilderness yields food for them and for their childr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reap every one his corn in the field: and they gather the vintage of the wick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reap every one his corn in the field: and they gather the vintage of the wick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cause the naked to lodge without clothing, that they have no covering in the col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re wet with the showers of the mountains, and embrace the rock for lack of a shelt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pluck the fatherless from the breast, and take a pledge of the poo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pluck the fatherless from the breast, and take a pledge of the poo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cause him to go naked without clothing, and they take away the sheaf from the hungry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ich make oil within their walls, and tread their winepresses, and suffer thirs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en groan from out of the city, and the soul of the wounded cries out: yet God lays not folly to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en groan from out of the city, and the soul of the wounded cries out: yet God lays not folly to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are of those that rebel against the light; they know not the ways thereof, nor abide in the paths thereof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are of those that rebel against the light; they know not the ways thereof, nor abide in the path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murderer rising with the light kills the poor and needy, and in the night is as a thie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murderer rising with the light kills the poor and needy, and in the night is as a thie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 also of the adulterer waits for the twilight, saying, No eye shall see me: and disguises his fac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eye also of the adulterer waits for the twilight, saying, No eye shall see me: and disguises his fac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rk they dig through houses, which they had marked for themselves in the daytime: they know not the ligh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 the dark they dig through houses, which they had marked for themselves in the daytime: they know not the ligh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morning is to them even as the shadow of death: if one know them, they are in the terrors of the shadow of deat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morning is to them even as the shadow of death: if one know them, they are in the terrors of the shadow of deat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is swift as the waters; their portion is cursed in the earth: he beholds not the way of the vineyard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is swift as the waters; their portion is cursed in the earth: he beholds not the way of the vineyard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rought and heat consume the snow waters: so does the grave those which have sinn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womb shall forget him; the worm shall feed sweetly on him; he shall be no more remembered; and wickedness shall be broken as a tre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womb shall forget him; the worm shall feed sweetly on him; he shall be no more remembered; and wickedness shall be broken as a tre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evil entreats the barren that bears not: and does not good to the widow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draws also the mighty with his power: he rises up, and no man is sure of lif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e draws also the mighty with his power: he rises up, and no man is sure of lif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ough it be given him to be in safety, whereon he rests; yet his eyes are upon their way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ough it be given him to be in safety, whereon he rests; yet his eyes are upon their way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are exalted for a little while, but are gone and brought low; they are taken out of the way as all other, and cut off as the tops of the ears of cor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are exalted for a little while, but are gone and brought low; they are taken out of the way as all other, and cut off as the tops of the ears of cor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if it be not so now, who will make me a liar, and make my speech nothing worth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வவல்லவருக்குக் காலங்கள் மறைக்கப்படாதிருக்க, அவரை அறிந்தவர்கள் அவர் நியமித்த நாட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ிருக்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லர் எல்லைக் குறிப்புகளை ஒற்றி, மந்தைகளைப் பலாத்காரமாய்ச் சாய்த்துக்கொண்டுபோய் பட்ச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ய் தகப்பன் இல்லாதவர்களின் கழுதையை ஓட்டிக்கொண்டுபோய், விதவையின் மாட்டை ஈட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ள்ள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ல் சிறுமைப்பட்டவர்கள் சுகமாய் ஒளித்துக்கொள்ளத்தக்கதாக எளிமையானவர்களை வழிய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வர்கள் காட்டுக்கழுதைகளைப்போல இரைதேட அதிகாலமே தங்கள் வேலைக்குப் புறப்ப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வெளிதான் அவர்களுக்கும் அவர்கள் பிள்ளைகளுக்கும் ஆகாரம் கொட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னுடைய வயலில் அவர்கள் அவனுக்காக அறுப்பு அறுத்து அவனுடைய திராட்சத் தோட்டத்தின் பழ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ளிரிலே போர்த்துக்கொள்ளுகிறதற்கு ஒன்றும் இல்லாததினால் வஸ்திரமில்லாமல் இராத்த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லைகளிலிருந்து வரும் மழைகளிலே நனைந்து, ஒதுக்கிடமில்லாததினால் கன்மலையிலே ஒண்டிக்கொள்ள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ோ தகப்பனில்லாத பிள்ளையை முலையைவிட்டுப் பறித்து, தரித்திரன் போர்த்துக்கொண்டிருக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ுவாங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ை வஸ்திரமில்லாமல் நடக்கவும், பட்டினியாய் அரிக்கட்டுகளைச் சும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மதில்களுக்குள்ளே செக்காட்டவும், தாகத்தவனமாய் ஆலையாட்டவும் 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ஊரில் மனுஷர் தவிக்கிறார்கள், குற்றுயிராய்க் கிடக்கிறவர்களின் ஆத்துமா கூப்பிடுகிறது; எ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 அதற்குக் குற்றமாக அவர்கள்மேல் சுமத்த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ெளிச்சத்துக்கு விரோதமாய் நடக்கிறவர்களின் கூட்டத்தார்; அவர்கள் அவருடைய வழ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மலும், அவருடைய பாதைகளில் தரிசிக்காமலும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ொலைபாதகன் பொழுது விடிகிறபோது எழுந்து சிறுமையும் எளிமையுமானவனைக் கொன்று, இராக்கா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டனைப்போல் திரி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பசாரனுடைய கண் மாலைமயங்குகிற வேளைக்குக் காத்திருந்து, என்னை ஒரு கணம் காணமாட்டாதென்று மு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டி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கலில் அடையாளம் பார்த்த வீடுகளை இருட்டிலே கன்னமிடுகிறார்கள்; அவர்கள் வெளிச்ச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டியுங்காலமும் அவர்களுக்கு மரண இருள்போல இருக்கிறது; அப்படிப்பட்டவன் மரண இருளின் பயங்கர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ழகி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ோட்டத்தைப்போல் தீவிரமாய்ப் போவான்; தேசத்தில் அவன் பங்கு சபிக்கப்பட்டுப் போகிறதினால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த்தோட்டங்களின் வழியை இனிக் காண்ப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றட்சியும் உஷ்ணமும் உறைந்த மழையைப் பட்சிக்கும்; அப்படியே பாதாளமானது பாவிகளைப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ப் பெற்ற கர்ப்பம் அவனை மறக்கும்; புழு திருப்திகரமாய் அவனைத் தின்னும்; அவன் அப்புற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க்கப்படுவதில்லை; அக்கிரமமானது பட்டமரத்தைப்போல முறிந்துவிழ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பெறாத மலடியின் ஆஸ்தியைப் பட்சித்துவிட்டு, விதவைக்கு நன்மை செய்யாதேபோ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லத்தினாலே வல்லவர்களைத் தன் பாரிசமாக்குகிறான்; அவன் எழும்புகிறபோது ஒருவன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ணனைப்பற்றி நிச்ச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அவனுக்குச் சுகவாழ்வைக் கட்டளையிட்டால், அதின்மேல் உறுதியாய் நம்பிக்கை வைக்கிறான்; ஆ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கண்கள் அப்படிப்பட்டவர்களின் வழிகளுக்கு விரோ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ொஞ்சக்காலம் உயர்ந்திருந்து காணாமற்போய், தாழ்த்தப்பட்டு மற்ற எல்லாரைப்போ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்கப்படுகிறார்கள்; கதிர்களின் நுனியைப்போல அறுக்கப்ப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ில்லையென்று என்னைப் பொய்யனாக்கி என் வார்த்தைகளை வியர்த்தமாக்கத்தக்கவன் ய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2026-09-17T00:19:26Z</dcterms:created>
  <dcterms:modified xsi:type="dcterms:W3CDTF">2026-09-17T00:19:26Z</dcterms:modified>
  <dc:title>யோபு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