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ல் என்னை பரிசுத்தனாக்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ல் என்னை பரிசுத்தனாக்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க் கொண்டு சகலத்தைய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வாக்கியே நீர் முதற்பேரானீரோ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 நோக்கம் அநாதியன்றோ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நேசித்தீரோ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ாத்திரம் மண்ணான நா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நன்றியுடன் துதிப்ப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ரித்தோரில் முதல் எழுந்ததினால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சிருஷ்டியின் தலையான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ாம் உம் சரீரம் சீர் பொருந்திடவ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வாய் அளித்தீர் அப்போஸ்தலரை ;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ன்னறிந்தே என்னை அழைத்த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ற்பேராய் நீர் இருக்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அபிஷேகித்தீர் என்னைய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ாயலில் நான் வளர – எ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ருங்காலங்களில் முதற்பேராய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இருக்க நாம் சோதரராய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யி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யை வெளிப்படுத்தி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ுவோம் புது சிருஷ்டியிலே ;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ன்றியால் என் உள்ளம் நிறைந்திடு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தற்கென்ன பதில் செய்கு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கா நோக்கம் முற்றுமாய் நிறைவேறிட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2026-10-31T02:58:59Z</dcterms:created>
  <dcterms:modified xsi:type="dcterms:W3CDTF">2026-10-31T02:58:59Z</dcterms:modified>
  <dc:title>துதிப் பாடல்கள் : 165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