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867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ிருள்ள நாளெல்லாம் உம்மைப் பா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ஆசை நாயகா உம்மை நேச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 வந்தாலும் உம்மை துத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வ்வேளையும் நான் உம்மில் மகிழ்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ூமியிலே உயிர் வாழும் வ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சையுடன் உம்மை ஆராத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ணிலும் மண்ணிலும் என் செல்வம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ழப்பேனோ உம்மை மறப்பேனோ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னைவெல்லாம் உமதாகண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பேச்செல்லாம் உம் புகழாகண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 அல்லாமல் நிம்மதி ஏ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யன்றி வேரு மகிழ்வே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5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2026-10-31T18:13:55Z</dcterms:created>
  <dcterms:modified xsi:type="dcterms:W3CDTF">2026-10-31T18:13:55Z</dcterms:modified>
  <dc:title>துதிப் பாடல்கள் : 753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