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பெலனாகிய தேவனைக் கம்பீரமாய்ப் பாடி, யாக்கோபின் தேவனைக்குறித்து ஆர்ப்ப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ம்புரு வாசித்து, வீணையையும் இனிய ஓசையான சுரமண்டலத்தையும் எடுத்து, சங்கீதம் ப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தப்பிறப்பிலும், நியமித்தகாலத்திலும், நம்முடைய பண்டிகைநாட்களிலும், எக்காளம் ஊத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ு இஸ்ரவேலுக்குப் பிரமாணமும் யாக்கோபின் தேவன் விதித்த நியா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 ஏற்படுத்த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 ஏற்படுத்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ளைச் சுமைக்கு விலக்கினேன்; அவன் கைகள் கூடைக்கு நீங்கலா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 மறைவிடத்திலிருந்து உனக்கு உத்தரவு அருளினேன்; மேரிபாவின் தண்ணீர்களிடத்தில் உன்னைச் சோதித்து அறிந்தேன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 மறைவிடத்திலிருந்து உனக்கு உத்தரவு அருளினேன்; மேரிபாவின் தண்ணீர்களிடத்தில் உன்னைச் சோதித்து அறிந்தேன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மே கேள், உனக்குச் சாட்சியிட்டுச் சொல்லுவேன்; இஸ்ரவேலே, நீ எனக்குச் செவிகொடுத்தால் நல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மே கேள், உனக்குச் சாட்சியிட்டுச் சொல்லுவேன்; இஸ்ரவேலே, நீ எனக்குச் செவிகொடுத்தால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ள் வேறு தேவன் உண்டாயிருக்கவேண்டாம்; அந்நிய தேவனை நீ நமஸ்கரிக்கவும் 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 திற, நான் அதை நிரப்ப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 திற, நான் அதை நிரப்ப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ோ என் சத்தத்துக்குச் செவிகொடுக்கவில்லை, இஸ்ரவேல் என்னை விரும்ப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அவர்களை அவர்கள் இருதயத்தின் கடினத்திற்கு விட்டுவிட்டேன்; தங்கள் யோசனைகளின்படி நட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அவர்களை அவர்கள் இருதயத்தின் கடினத்திற்கு விட்டுவிட்டேன்; தங்கள் யோசனைகளின்படி நட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, என் ஜனம் எனக்குச் செவிகொடுத்து இஸ்ரவேல் என் வழிகளில் நடந்தால் நலமாயிருக்கும்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சீக்கிரத்தில் அவர்கள் எதிராளிகளைத் தாழ்த்தி, என் கையை அவர்கள் சத்துருக்களுக்கு விரோதமாகத் திருப்ப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ைப் பகைக்கிறவர்கள் அவருக்கு இச்சகம் பேசி அடங்குவார்கள்; அவர்களுடைய காலம் என்றென்றைக்கும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ச்சிதமான கோதுமையினால் அவர்களைப் போஷிப்பார்; கன்மலையின் தேனினால் உன்னைத் திருப்தியாக்க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కు బలమైయున్న దేవునికి ఆనందగానము చేయుడి యాకోబు దేవునిబట్టి ఉత్సాహధ్వని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ీర్తన యెత్తుడి గిలకతప్పెట పట్టుకొనుడి స్వరమండలమును మనోహరమైన సితారాను వాయిం 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మావాస్యనాడు కొమ్ము ఊదుడి మనము పండుగ ఆచరించు దినమగు పున్నమనాడు కొమ్ము ఊద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ది ఇశ్రాయేలీయులకు కట్టడ యాకోబు దేవుడు నిర్ణయించిన చట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ఐగుప్తు దేశసంచారము చేసినప్పుడు యోసేపు సంతతికి సాక్ష్యముగా దానిని నియమించెను. అక్కడ నేనెరుగ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ష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భుజమునుండి నేను బరువును దింపగా వారి చేతులు మోతగంపల నెత్తకుండ విడుదల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పత్కాలమునందు నీవు మొఱ్ఱపెట్టగా నేను నిన్ను విడిపించితిని ఉరుము దాగు చోటులోనుండి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చ్చితిని మెరీబా జలములయొద్ద నిన్ను శోధించితిని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ప్రజలారా, ఆలంకిపుడి నేను మీకు సంగతి తెలియజేతును అయ్యో ఇశ్రాయేలూ, నీవు మా మాట వినినయెడల ఎ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న్యుల దేవతలలో ఒకటియును నీలో ఉండకూడదు అన్యుల దేవతలలో ఒకదానికిని నీవు పూజచేయ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ఐగుప్తీయుల దేశములోనుండి నిన్ను రప్పించిన నీ దేవుడనగు యెహోవాను నేనే నీ నోరు బాగుగా తెరువుమ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నిం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నను నా ప్రజలు నా మాట ఆలకింపకపోయిరి ఇశ్రాయేలీయులు నా మాట విన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వారు తమ స్వకీయాలోచనలనుబట్టి నడుచు కొనునట్లు వారి హృదయకాఠిన్యమునక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ప్పగ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్యో నా ప్రజలు నా మాట వినినయెడల ఇశ్రాయేలు నా మార్గముల ననుసరించినయెడల ఎంత మేల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నేను వేగిరమే వారి శత్రువులను అణగ ద్రొక్కుదును వారి విరోధులను క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ను ద్వేషించువారు వారికి లొంగుదురు వారి కాలము శాశ్వత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ిశ్రేష్ఠమైన గోధుమల ననుగ్రహించి నేను వారిని పోషించుదును కొండ తేనెతో నిన్ను తృప్తిపర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2026-10-20T07:34:05Z</dcterms:created>
  <dcterms:modified xsi:type="dcterms:W3CDTF">2026-10-20T07:34:05Z</dcterms:modified>
  <dc:title>కీర్తనలు : 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