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ல்லேலூயா என் ஆத்துமாவே கர்த்தரைத் துத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யிரோடிருக்குமட்டும் கர்த்தரைத் துதிப்பேன்; நான் உள்ளளவும் என் தேவனைக் கீர்த்தனம் பண்ண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ரபுக்களையும், இரட்சிக்கத்திராணியில்லாத மனுபுத்திரையும் நம்பாதே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ுடைய ஆவி பிரியும், அவன் தன் மண்ணுக்குத் திரும்புவான், அந்நாளிலே அவன் யோசனைகள் அழிந்து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தேவனைத் தன் துணையாகக் கொண்டிருந்து, தன் தேவனாகிய கர்த்தர்மேல் நம்பிக்கையை வைக்கிறவன் பாக்கிய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ாக்கோபின் தேவனைத் தன் துணையாகக் கொண்டிருந்து, தன் தேவனாகிய கர்த்தர்மேல் நம்பிக்கையை வைக்கிறவன் பாக்கிய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 என்றென்றைக்கும் உண்மையைக் காக்கிற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வானத்தையும் பூமியையும் சமுத்திரத்தையும் அவைகளிலுள்ள யாவையும் உண்டாக்கினவர்; அவர் என்றென்றைக்கும் உண்மையைக் காக்கிறவ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ஒடுக்கப்பட்டவர்களுக்கு நியாயஞ்செய்கிறார்; பசியாயிருக்கிறவர்களுக்கு ஆகாரங் கொடுக்கிறார்; கட்டுண்டவர்களைக் கர்த்தர் விடுதலையாக்க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ருடரின் கண்களைக் கர்த்தர் திறக்கிறார்; மடங்கடிக்கப்பட்டவர்களைக் கர்த்தர் தூக்கிவிடுகிறார்; நீதிமான்களைக் கர்த்தர் சிநேகி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ரதேசிகளைக் கர்த்தர் காப்பாற்றுகிறார்; அவர் திக்கற்ற பிள்ளையையும் விதவையையும் ஆதரிக்கிறார், துன்மார்க்கரின் வழியையோ கவிழ்த்துப்போட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சதாகாலங்களிலும் அரசாளுகிறார்; சீயோனே, உன் தேவன் தலைமுறை தலைமுறையாகவும் ராஜரிகம்பண்ணுகிறார். அல்லேலூயா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ನ್ನು ಸ್ತುತಿಸಿರಿ. ನನ್ನ ಪ್ರಾಣವೇ, ಕರ್ತನನ್ನು ಸ್ತುತ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ನ್ನ ಪ್ರಾಣವಿರುವ ವರೆಗೂ ಕರ್ತನನ್ನು ಸ್ತುತಿಸುವೆನು; ನನ್ನ ಜೀವಮಾನವೆಲ್ಲಾ ನನ್ನ ದೇವರನ್ನು ಕೀರ್ತಿ 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ಪ್ರಭುಗಳಲ್ಲಿ ಭರವಸವಿಡಬೇಡಿರಿ; ಮಾನ ವರನ್ನು ನೆಚ್ಚಬೇಡಿರಿ, ಅವನು ಸಹಾಯಮಾಡ ಶಕ್ತ ನ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 ಉಸಿರು ಹೋಗಲು ಅವನು ಮಣ್ಣಿಗೆ ಹಿಂತಿರುಗುವನು; ಅದೇ ದಿನದಲ್ಲಿ ಅವನ ಸಂಕಲ್ಪ ಗಳೆಲ್ಲಾ ನಾಶವಾಗುತ್ತ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ಾಕೋಬನ ದೇವರನ್ನು ತನ್ನ ಸಹಾಯವನ್ನಾಗಿ ಮಾಡಿಕೊಂಡವನು ಧನ್ಯನು; ಅವನು ತನ್ನ ದೇವರಾದ ಕರ್ತನ ಮೇಲೆ ತನ್ನ ನಿರೀಕ್ಷ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ಕಾಶವನ್ನೂ ಭೂಮಿಯನ್ನೂ ಸಮುದ್ರವನ್ನೂ ಅವುಗಳಲ್ಲಿರುವ ಎಲ್ಲವನ್ನೂ ಉಂಟುಮಾಡಿದಾತನೇ ಎಂದೆಂದಿಗೂ ವಾಗ್ದಾ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ರವೇರ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ಿಂಸೆಗೆ ಗುರಿಯಾದವರ ನ್ಯಾಯವನ್ನು ಸ್ಥಾಪಿಸುವವನೂ ಹಸಿ ದವರಿಗೆ ಆಹಾರ ಕೊಡುವವನೂ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 ಸೆರೆಯವರನ್ನು ಬಿಡಿಸುತ್ತಾನೆ. ಕರ್ತನು ಕುರುಡರ ಕಣ್ಣುಗಳನ್ನು ತೆರೆಯುತ್ತಾನೆ; ಕರ್ತನು ದೀನರನ್ನು ಎ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ಾನೆ; ಕರ್ತನು ನೀತಿವಂತರನ್ನು ಪ್ರೀತಿಮಾಡ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ಕರ್ತನು ಪರದೇಶಸ್ಥರನ್ನು ಕಾಪಾಡುತ್ತಾನೆ; ದಿಕ್ಕಿಲ್ಲದ ವರನ್ನೂ ವಿಧವೆಯರನ್ನೂ ಪರಾಮರಿಸುತ್ತಾನೆ; ಆದರೆ ದುಷ್ಟ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ನ್ನು ಡೊಂಕು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ಓ ಚೀಯೋನೇ, ನಿನ್ನ ದೇವರಾದ ಕರ್ತನು ತಾನೇ ತಲತಲಾಂತರಕ್ಕೂ ಆಳುತ್ತಾನೆ. ಕರ್ತನನ್ನು ಸ್ತು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1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2026-10-21T08:49:46Z</dcterms:created>
  <dcterms:modified xsi:type="dcterms:W3CDTF">2026-10-21T08:49:46Z</dcterms:modified>
  <dc:title>ಕೀರ್ತನೆಗಳು : 146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