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ாமல் நான் இருப்ப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ணல் இயேசுவின் அன்பினைப் பிற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ாமல் நான் இருப்ப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ாம் எந்தனை மீட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வியே உலகில் வ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விதனிலே திரிந்தல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தம்முயிர் தந்தி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ண்ணெழும் வேளையில் வேந்தன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ன்றிடுவீர் பூலோக 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றிடுவீர் என் சாட்சி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கட்டளைத் தந்தி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ேதுரு யோவான் பவுல் சீல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ுவும் வாக்கரும் அசரி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னையில் நல் சாட்சி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திரி வைத்துச் சென்றிருக்க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2026-10-24T18:33:56Z</dcterms:created>
  <dcterms:modified xsi:type="dcterms:W3CDTF">2026-10-24T18:33:56Z</dcterms:modified>
  <dc:title>துதிப் பாடல்கள்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