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he brought me back the way of the gate of the outward sanctuary which looks toward the east; and it was sh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he brought me back the way of the gate of the outward sanctuary which looks toward the east; and it was sh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the LORD unto me; This gate shall be shut, it shall not be opened, and no man shall enter in by it; because the LORD, the God of Israel, has entered in by it, therefore it shall be sh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the LORD unto me; This gate shall be shut, it shall not be opened, and no man shall enter in by it; because the LORD, the God of Israel, has entered in by it, therefore it shall be shu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said the LORD unto me; This gate shall be shut, it shall not be opened, and no man shall enter in by it; because the LORD, the God of Israel, has entered in by it, therefore it shall be shu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is for the prince; the prince, he shall sit in it to eat bread before the LORD; he shall enter by the way of the porch of that gate, and shall go out by the way of the sam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t is for the prince; the prince, he shall sit in it to eat bread before the LORD; he shall enter by the way of the porch of that gate, and shall go out by the way of the sa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brought he me the way of the north gate before the house: and I looked, and, behold, the glory of the LORD filled the house of the LORD: and I fell upon my fa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brought he me the way of the north gate before the house: and I looked, and, behold, the glory of the LORD filled the house of the LORD: and I fell upon my fa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said unto me, Son of man, mark well, and behold with yours eyes, and hear with yours ears all that I say unto you concerning all the ordinances of the house of the LORD, and all the laws thereof; and mark well the entering in of the house, with every going out of the sanctuar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say to the rebellious, even to the house of Israel, Thus says the Lord GOD; O all of you house of Israel, let it suffice you of all your abomination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say to the rebellious, even to the house of Israel, Thus says the Lord GOD; O all of you house of Israel, let it suffice you of all your abomination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n that all of you have brought into my sanctuary strangers, uncircumcised in heart, and uncircumcised in flesh, to be in my sanctuary, to pollute it, even my house, when all of you offer my bread, the fat and the blood, and they have broken my covenant because of all your abominatio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have not kept the charge of mine holy things: but all of you have set keepers of my charge in my sanctuary for yourselv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have not kept the charge of mine holy things: but all of you have set keepers of my charge in my sanctuary for yourselv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No stranger, uncircumcised in heart, nor uncircumcised in flesh, shall enter into my sanctuary, of any stranger that is among the children of Israe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No stranger, uncircumcised in heart, nor uncircumcised in flesh, shall enter into my sanctuary, of any stranger that is among the children of Israe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us says the Lord GOD; No stranger, uncircumcised in heart, nor uncircumcised in flesh, shall enter into my sanctuary, of any stranger that is among the children of Israe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evites that are gone away far from me, when Israel went astray, which went astray away from me after their idols; they shall even bear their iniqu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evites that are gone away far from me, when Israel went astray, which went astray away from me after their idols; they shall even bear their iniquit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et they shall be ministers in my sanctuary, having charge at the gates of the house, and ministering to the house: they shall slay the burnt offering and the sacrifice for the people, and they shall stand before them to minister unto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ministered unto them before their idols, and caused the house of Israel to fall into iniquity; therefore have I lifted up mine hand against them, says the Lord GOD, and they shall bear their iniqui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ministered unto them before their idols, and caused the house of Israel to fall into iniquity; therefore have I lifted up mine hand against them, says the Lord GOD, and they shall bear their iniqui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ministered unto them before their idols, and caused the house of Israel to fall into iniquity; therefore have I lifted up mine hand against them, says the Lord GOD, and they shall bear their iniqu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hall not come near unto me, to do the office of a priest unto me, nor to come near to any of my holy things, in the most holy place: but they shall bear their shame, and their abominations which they have committ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hall not come near unto me, to do the office of a priest unto me, nor to come near to any of my holy things, in the most holy place: but they shall bear their shame, and their abominations which they have committ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hall not come near unto me, to do the office of a priest unto me, nor to come near to any of my holy things, in the most holy place: but they shall bear their shame, and their abominations which they have committ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ill make them keepers of the charge of the house, for all the service thereof, and for all that shall be done therei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ill make them keepers of the charge of the house, for all the service thereof, and for all that shall be done therei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the priests the Levites, the sons of Zadok, that kept the charge of my sanctuary when the children of Israel went astray from me, they shall come near to me to minister unto me, and they shall stand before me to offer unto me the fat and the blood, says the Lord GO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shall enter into my sanctuary, and they shall come near to my table, to minister unto me, and they shall keep my charg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y shall enter into my sanctuary, and they shall come near to my table, to minister unto me, and they shall keep my charg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that when they enter in at the gates of the inner court, they shall be clothed with linen garments; and no wool shall come upon them, while they minister in the gates of the inner court, and withi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shall come to pass, that when they enter in at the gates of the inner court, they shall be clothed with linen garments; and no wool shall come upon them, while they minister in the gates of the inner court, and withi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y shall have linen bonnets upon their heads, and shall have linen breeches upon their loins; they shall not gird themselves with any thing that causes swea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y shall have linen bonnets upon their heads, and shall have linen breeches upon their loins; they shall not gird themselves with any thing that causes swea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either shall they shave their heads, nor suffer their locks to grow long; they shall only poll their head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either shall they shave their heads, nor suffer their locks to grow long; they shall only poll their head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either shall any priest drink wine, when they enter into the inner cour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ither shall they take for their wives a widow, nor her that is put away: but they shall take maidens of the seed of the house of Israel, or a widow that had a priest befo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ither shall they take for their wives a widow, nor her that is put away: but they shall take maidens of the seed of the house of Israel, or a widow that had a priest befo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teach my people the difference between the holy and profane, and cause them to discern between the unclean and the cle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hall teach my people the difference between the holy and profane, and cause them to discern between the unclean and the clea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n controversy they shall stand in judgment; and they shall judge it according to my judgments: and they shall keep my laws and my statutes in all mine assemblies; and they shall hallow my sabbath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n controversy they shall stand in judgment; and they shall judge it according to my judgments: and they shall keep my laws and my statutes in all mine assemblies; and they shall hallow my sabbath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n controversy they shall stand in judgment; and they shall judge it according to my judgments: and they shall keep my laws and my statutes in all mine assemblies; and they shall hallow my sabbath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come at no dead person to defile themselves: but for father, or for mother, or for son, or for daughter, for brother, or for sister that has had no husband, they may defile themselv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come at no dead person to defile themselves: but for father, or for mother, or for son, or for daughter, for brother, or for sister that has had no husband, they may defile themselv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come at no dead person to defile themselves: but for father, or for mother, or for son, or for daughter, for brother, or for sister that has had no husband, they may defile themselv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fter he is cleansed, they shall reckon unto him seven day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day that he goes into the sanctuary, unto the inner court, to minister in the sanctuary, he shall offer his sin offering, says the Lord GO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day that he goes into the sanctuary, unto the inner court, to minister in the sanctuary, he shall offer his sin offering, says the Lord GO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n the day that he goes into the sanctuary, unto the inner court, to minister in the sanctuary, he shall offer his sin offering, says the Lord GO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unto them for an inheritance: I am their inheritance: and all of you shall give them no possession in Israel: I am their possess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t shall be unto them for an inheritance: I am their inheritance: and all of you shall give them no possession in Israel: I am their possessi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y shall eat the food offering, and the sin offering, and the trespass offering: and every dedicated thing in Israel shall be their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y shall eat the food offering, and the sin offering, and the trespass offering: and every dedicated thing in Israel shall be their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irst of all the first-fruits of all things, and every oblation of all, of every sort of your oblations, shall be the priest's: all of you shall also give unto the priest the first of your dough, that he may cause the blessing to rest in yours hous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irst of all the first-fruits of all things, and every oblation of all, of every sort of your oblations, shall be the priest's: all of you shall also give unto the priest the first of your dough, that he may cause the blessing to rest in yours hous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first of all the first-fruits of all things, and every oblation of all, of every sort of your oblations, shall be the priest's: all of you shall also give unto the priest the first of your dough, that he may cause the blessing to rest in yours hous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priests shall not eat of any thing that is dead of itself, or torn, whether it be fowl or bea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பூட்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 என்னை நோக்கி: இந்த வாசல் திறக்கப்படாமல் பூட்டப்பட்டிருக்கும்;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ற்குள் பிரவேசிப்பதில்லை; இஸ்ரவேலின் தேவனாகிய கர்த்தர் இதற்குள் பிரவேசித்தார், ஆகையால்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ப்பட்டி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 மண்டபத்தின் வழியாய்ப் பிரவேசித்து, மறுபடியும் அதின் வழியாய்ப் புறப்ப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ம், கர்த்தருடைய மகிமையால் நிறைந்ததை நான் கண்டு, முகங்குப்புற வி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ங்களையுங்குறித்து நான் உன்னோடே சொல்வதையெல்லாம் நீ உன் மனதிலே கவனித்து, உன் கண்களினாலே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காதுகளினாலே கேட்டு, பரிசுத்த ஸ்தலத்தினுடைய எல்லா வாசற்படிகளின் வழியாய் ஆலய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ப்பதும் அதிலிருந்து புறப்படுவதும் இன்னவிதமென்று நீ ஆலோசித்து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வம்சத்தாரே, நீங்கள் செய்த சகல அருவருப்புகளும் 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ம்படி விருத்தசேதனமில்லாத இருதயமும் விருத்தசேதனமில்லாத மாம்சமுமுள்ள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என் பரிசுத்த ஸ்தலத்துக்குள் இருக்கிறதற்காக அழைத்துக்கொண்டுவந்தீர்கள்; நீங்கள் செய்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னாலும் அவர்கள் என் உடன்படிக்கையை மீ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என் பரிசுத்த வஸ்துக்களின் காவலைக் காவாமல், உங்களுக்கு இஷ்டமானவர்களை என்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லே என் காவலைக் காக்கிறதற்காக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லும், விருத்தசேதனமில்லாத இருதயமும் விருத்தசேதனமில்லாத மாம்சமுமுள்ள அந்நிய பு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 என் பரிசுத்த ஸ்தலத்துக்குள் பிரவேசி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ப் பின்பற்றினவர்களுமாகிய லேவியரும் தங்கள் அக்கிரமத்தைச் சும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லும் அவர்கள் என் ஆலயத்தின் வாசல்களைக் காத்து, என் ஆலயத்தில் ஊழியஞ்செய்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ஸ்தலத்திலே பணிவிடைக்காரராயிருப்பார்கள்; அவர்கள் ஜனங்களுக்காக தகனபலிகளையும் மற்றப் 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 இவர்களுக்கு ஊழியஞ்செய்கிறதற்கு இவர்கள் முன்பாக என் பரிசுத்த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விடைக்காரரா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அக்கிரமத்தில் விழப்பண்ணினபடியினால், நான் என் கையை அவர்களுக்கு விரோதமாய் உயர்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அக்கிரமத்தைச் சுமப்பார்கள்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ரிசுத்த வஸ்துக்களில் யாதொன்றையும் கிட்டாமலும் இருக்கவேண்டும், அவர்கள் தங்கள் இலச்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செய்த அருவருப்புகளையும் சும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லயத்தின் சகல வேளைகளுக்கும் அதில் செய்யப்படவேண்டிய எல்லாவற்றிற்கும் நான் அவர்களை அ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க்கிறவர்களாயிருக்கக் கட்டளையி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புத்திரரே, என்னைவிட்டு வழிதப்பிப்போகையில், என் பரிசுத்த ஸ்தலத்தின் காவலைக் கா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கின் புத்திரராகிய லேவியர் என்னும் ஆசாரியர்களே எனக்கு ஆராதனைசெய்ய என் சமீபத்தில்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ணத்தையும் இரத்தத்தையும் எனக்குச் செலுத்த என் சந்நிதியில் நிற்பார்களெ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ந்து, என் காவலைக் கா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உட்பிராகாரத்தின் வாசல்களிலும், உள்ளேயும் ஆராதனைசெய்கையில் ஆட்டுமயிர் உடுப்பைத் தரிக்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வேண்டும்; வேர்வையுண்டாக்கத்தக்கதொன்றையும் அரையில் கட்ட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வெளிப்பிராகாரமாகிய புறமுற்றத்திலே ஜனங்களிடத்தில் போகும்போது, அவர்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செய்யும் சமயத்தில் உடுத்தியிருந்த தங்கள் வஸ்திரங்களைக் கழற்றி அவைகளைப் பரிசுத்த அறைவீ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 வேறே வஸ்திரங்களை உடுத்திக்கொள்ளக்கடவர்கள்; தங்கள் வஸ்திரங்களாலே ஜன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சாரியர்களில் ஒருவனும் உட்பிராகாரத்துக்குள் பிரவேசிக்கும்போது, திராட்சரசம் குடிக்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தவையையும் தள்ளிவிடப்பட்டவளையும் அவர்கள் விவாகம்பண்ணாமல், இஸ்ரவேல் வம்சத்தா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னிகையையாகிலும் ஒரு ஆசாரியனின் மனைவியாயிருந்த விதவையையாகிலும் விவாகம்பண்ண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சத்தை என் ஜனத்துக்குப் போதித்து, அவர்களுக்குத் தெரியப்பண்ண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ழக்கிருந்தால் அவர்கள் நியாயந்தீர்க்க ஆயத்தமாயிருந்து, என் நியாயங்களின்படி அதைத்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 பண்டிகைகளில் எல்லாம் என் நியாயப்பிரமாணத்தையும் என் கட்டளைகளையும் கைக்கொண்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ட்களைப் பரிசுத்தமா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னால் அவர்கள் தீட்டுப்படலாமேயல்லாமல், அவர்களிலொருவனும் செத்த ஒருவனிடத்தில்போ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ப்பட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சுத்திகரிகப்பட்டபின்பு, அவனுக்கு ஏழுநாள் எண்ண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பரிசுத்த ஸ்தலத்தில் ஆராதனை செய்யும்படி பரிசுத்த ஸ்தலமிருக்கிற உட்பிராகா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றநாளிலே, அவன் தனக்காகப் பாவநிவாரண பலியைச் செலுத்தக்கட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யாட்சியைக் கொடாதிருப்பீர்களாக; நான் அவர்கள் காணியா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ஜனபலியையும் பாவநிவாரணபலியையும் குற்றநிவாரணபலியையும் அவர்கள் புசிப்பார்கள்;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னை பண்ணப்பட்டதெல்லாம் அவர்களுடையதா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சகலவித முதற்கனிகளில் எல்லாம் முந்தின பலனும், நீங்கள் காணிக்கையாய்ச் செலு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தமானபொருள்களும் ஆசாரியர்களுடையதாயிருப்பதாக; உங்கள் வீட்டில் ஆசீர்வாதம் தங்கும்படி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ந்தமாவில் முதற்பாகத்தையும் ஆசாரியனுக்குக் கொ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4]]></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2026-11-03T11:59:29Z</dcterms:created>
  <dcterms:modified xsi:type="dcterms:W3CDTF">2026-11-03T11:59:29Z</dcterms:modified>
  <dc:title>எசேக்கியேல்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