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ல்லேலூயா, வானங்களில் உள்ளவைகளே, கர்த்தரைத் துதியுங்கள்; உன்னதங்களில் அவரைத் துதிய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ுடைய தூதர்களே, நீங்கள் யாவரும் அவரைத் துதியுங்கள்; அவருடைய சேனைகளே, நீங்கள் யாவரும் அவரைத் துதிய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ூரிய சந்திரரே, அவரைத் துதியுங்கள்; பிரகாசமுள்ள சகல நட்சத்திரங்களே அவரைத் துதிய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ானாதி வானங்களே, அவரைத் துதியுங்கள்; ஆகாயமண்டலத்தின் மேலுள்ள தண்ணீர்களே, அவரைத் துதியுங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ைகள் கர்த்தரின் நாமத்தைத் துதிக்கக்கடவது; அவர் கட்டளையிட அவைகள் சிருஷ்டிக்கப்பட்ட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அவைகளை என்றைக்குமுள்ள சதாகாலங்களிலும் நிலைக்கும்படி செய்தார்; மாறாத பிரமாணத்தை அவைகளுக்கு நியமித்த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ூமியிலுள்ளவைகளே, கர்த்தரைத் துதியுங்கள்; மகா மச்சங்களே, சகல ஆழங்களே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க்கினியே, கல்மழையே, உறைந்தமழையே, மூடுபனியே, அவர் சொற்படி செய்யும் பெருங்காற்றே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லைகளே, சகல மேடுகளே, கனிமரங்களே, சகல கேதுருக்களே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ாட்டுமிருகங்களே, சகல நாட்டுமிருகங்களே ஊரும் பிராணிகளே, இறகுள்ள பறவைகளே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ூமியின் ராஜாக்களே, சகல ஜனங்களே, பிரபுக்களே, பூமியிலுள்ள சகல நியாயாதிபதிகளே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ாலிபரே கன்னிகைகளே, முதிர்வயதுள்ளவர்களே பிள்ளைகளே, கர்த்தரைத் துதியுங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கர்த்தரின் நாமத்தைத் துதிக்கக்கடவர்கள்; அவருடைய நாமம் மாத்திரம் உயர்ந்தது; அவருடைய மகிமை பூமிக்கும் வானத்திற்கும் மேலான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கர்த்தரின் நாமத்தைத் துதிக்கக்கடவர்கள்; அவருடைய நாமம் மாத்திரம் உயர்ந்தது; அவருடைய மகிமை பூமிக்கும் வானத்திற்கும் மேலான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 தம்முடைய பரிசுத்தவான்கள் யாவருக்கும், தம்மைச் சேர்ந்த ஜனமாகிய இஸ்ரவேல் புத்திரருக்கும் கொண்டாட்டமாக, தம்முடைய ஜனத்திற்கு ஒரு கொம்பை உயர்த்தினார். அல்லேலூயா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 தம்முடைய பரிசுத்தவான்கள் யாவருக்கும், தம்மைச் சேர்ந்த ஜனமாகிய இஸ்ரவேல் புத்திரருக்கும் கொண்டாட்டமாக, தம்முடைய ஜனத்திற்கு ஒரு கொம்பை உயர்த்தினார். அல்லேலூயா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717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র প্রশংসা কর! হে দূতগণ স্বর্গ থেকে প্রভুর প্রশংসা কর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োমরা সব দূতগণ, প্রভুর প্রশংসা কর! তাঁর সেনাবাহিনীরপ্রভুর প্রশংসা কর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চন্দ্র ও সূর্য় প্রভুর প্রশংসা কর| আকাশের তারকাগণ এবং আলো তাঁর প্রশংসা কর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স্বর্গের উচ্চতম স্থানে প্রভুর প্রশংসা কর! হে আকাশের উর্দ্ধের জলরাশি, তাঁর প্রশংসা কর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প্রভুর নামের প্রশংসা কর| কারণ ঈশ্বর আদেশ দিয়েছিলেন এবং তাই প্রতিটি বস্তু অস্তিত্ব পেয়েছ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চিরদিন অব্যাহত থাকবার জন্য ঈশ্বর এই সব সৃষ্টি করেছেন| ঈশ্বর তাদের অনন্ত বিধিসমুহ দিয়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পৃথিবীর সব কিছুই প্রভুর প্রশংসা করে! মহাসাগরের বড় বড় সামুদ্রিক প্রাণীরা, প্রভুর প্রশংসা কর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আগুন ও শিলাবৃষ্টি, তুষার এবং ধোঁযা, এবং ঝোড়ো বাতাস সবই ঈশ্বর সৃষ্টি 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ঈশ্বর পাহাড় ও পর্বতমালা সৃষ্টি করেছেন, ফলের বৃক্ষসমুহ ও এরস গাছ সৃষ্টি 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সমস্ত প্রাণী ও গবাদি পশু এবং সরীসৃপ ও পাখি সৃষ্টি 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ঈশ্বরই পৃথিবীতে রাজাগণকে এবং জাতিগণকে সৃষ্টি করেছেন| ঈশ্বরই নেতাদের ও বিচারকদের সৃষ্টি 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ঈশ্বরই তরুণ তরুণীদের সৃষ্টি করেছেন| ঈশ্বরই বৃদ্ধ ও যুবকদের সৃষ্টি 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প্রভুর নামের প্রশংসা কর| চিরদিনের জন্য তাঁর নামের সম্মান কর! পৃথিবী এবং স্বর্গে যা কিছু রয়েছ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সবাই প্রভুর প্রশংসা কর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ঈশ্বর তাঁর মানুষদের শক্তিশালী করবেন| লোক ঈশ্বরের অনুগামীদের প্রশংসা করবে| লোকে ইস্রায়েল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শংসা করবে| ওরা সেই লোক যাদের জন্য ঈশ্বর লড়াই করেন, প্রভুর প্রশংসা কর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2026-10-22T07:51:15Z</dcterms:created>
  <dcterms:modified xsi:type="dcterms:W3CDTF">2026-10-22T07:51:15Z</dcterms:modified>
  <dc:title>গীতসংহিতা : 148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