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ன் போக்கையும் உன் வரத்தையும் இதுமுதற்கொண்டு என்றைக்குங் கா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ஒத்தாசை வரும் பர்வதங்களுக்கு நேராக என் கண்களை ஏறெட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ானத்தையும் பூமியையும் உண்டாக்கின கர்த்தரிடத்திலிருந்து எனக்கு ஒத்தாசை வ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காலைத் தள்ளாடவொட்டார்; உன்னைக் காக்கிறவர் உறங்க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இஸ்ரவேலைக் காக்கிறவர் உறங்குவதுமில்லை தூங்குகிறதும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உன்னைக் காக்கிறவர்; கர்த்தர் உன் வலதுபக்கத்திலே உனக்கு நிழலாயி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ிலே வெயிலாகிலும், இரவிலே நிலவாகிலும் உன்னைச் சேதப்படுத்துவ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உன்னை எல்லாத் தீங்குக்கும் விலக்கிக் காப்பார்; அவர் உன் ஆத்துமாவைக் காப்பாற்ற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ன் போக்கையும் உன் வரத்தையும் இதுமுதற்கொண்டு என்றைக்குங் கா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lift up mine eyes unto the hills, from whence comes my hel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y help comes from the LORD, which made heaven and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will not suffer your foot to be moved: he that keeps you will not slu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he that keeps Israel shall neither slumber nor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is your keeper: the LORD is your shade upon your righ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un shall not strike you by day, nor the moon by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shall preserve you from all evil: he shall preserve you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shall preserve your going out and your coming in from this time forth, and eve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2026-07-18T18:09:01Z</dcterms:created>
  <dcterms:modified xsi:type="dcterms:W3CDTF">2026-07-18T18:09:01Z</dcterms:modified>
  <dc:title>சங்கீதம் : 121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