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presProps" Target="presProps.xml"/>
  <Relationship Id="rId54" Type="http://schemas.openxmlformats.org/officeDocument/2006/relationships/viewProps" Target="viewProps.xml"/>
  <Relationship Id="rId5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க்காலத்திலே கர்த்தர் என்னை நோக்கி: நீ முந்தினவைகளுக்கொத்த இரண்டு கற்பலகைகளை வெட்டிக்கொண்டு, மலையின்மேல் ஏறி, என்னிடத்தில் வா; ஒரு மரப்பெட்டியையும் செய்வாயாக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க்காலத்திலே கர்த்தர் என்னை நோக்கி: நீ முந்தினவைகளுக்கொத்த இரண்டு கற்பலகைகளை வெட்டிக்கொண்டு, மலையின்மேல் ஏறி, என்னிடத்தில் வா; ஒரு மரப்பெட்டியையும் செய்வாயாக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உடைத்துப்போட்ட முந்தின பலகைகளில் இருந்த வார்த்தைகளை நான் அந்தப் பலகைகளில் எழுதுவேன்; நீ அவைகளைப் பெட்டியிலே வைப்பாயாக என்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உடைத்துப்போட்ட முந்தின பலகைகளில் இருந்த வார்த்தைகளை நான் அந்தப் பலகைகளில் எழுதுவேன்; நீ அவைகளைப் பெட்டியிலே வைப்பாயாக என்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டியே நான் சீத்திம் மரத்தினால் ஒரு பெட்டியைச் செய்து, முந்தினவைகளுக்கொத்த இரண்டு கற்பலகைகளை வெட்டி, அவைகளை என் கையிலே எடுத்துக்கொண்டு மலையில் ஏறின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டியே நான் சீத்திம் மரத்தினால் ஒரு பெட்டியைச் செய்து, முந்தினவைகளுக்கொத்த இரண்டு கற்பலகைகளை வெட்டி, அவைகளை என் கையிலே எடுத்துக்கொண்டு மலையில் ஏறின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ுன்னே சபைகூடிவந்த நாளில் கர்த்தர் மலையில் அக்கினி நடுவிலிருந்து உங்களுக்கு விளம்பின பத்துக் கற்பனைகளையும் அவர் முன் எழுதியிருந்த பிரகாரம் அந்தப் பலகைகளில் எழுதி, அவைகளை என்னிடத்தில் தந்த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ுன்னே சபைகூடிவந்த நாளில் கர்த்தர் மலையில் அக்கினி நடுவிலிருந்து உங்களுக்கு விளம்பின பத்துக் கற்பனைகளையும் அவர் முன் எழுதியிருந்த பிரகாரம் அந்தப் பலகைகளில் எழுதி, அவைகளை என்னிடத்தில் தந்த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ுன்னே சபைகூடிவந்த நாளில் கர்த்தர் மலையில் அக்கினி நடுவிலிருந்து உங்களுக்கு விளம்பின பத்துக் கற்பனைகளையும் அவர் முன் எழுதியிருந்த பிரகாரம் அந்தப் பலகைகளில் எழுதி, அவைகளை என்னிடத்தில் தந்த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நான் திரும்பி மலையிலிருந்து இறங்கி, அந்தப் பலகைகளை நான் செய்த பெட்டியிலே வைத்தேன்; கர்த்தர் எனக்குக் கட்டளையிட்டபடியே அவைகள் அதிலே வைத்திருக்கிற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நான் திரும்பி மலையிலிருந்து இறங்கி, அந்தப் பலகைகளை நான் செய்த பெட்டியிலே வைத்தேன்; கர்த்தர் எனக்குக் கட்டளையிட்டபடியே அவைகள் அதிலே வைத்திருக்கிற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ின்பு இஸ்ரவேல் புத்திரர் பெனெயாக்கானுக்கடுத்த பேரோத்திலேயிருந்து மோசெராவுக்குப் பிரயாணம்பண்ணினார்கள்; அங்கே ஆரோன் மரித்து அடக்கம்பண்ணப்பட்டான்; அவன் ஸ்தானத்திலே அவன் குமாரனாகிய எலெயாசார் ஆசாரியனான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ின்பு இஸ்ரவேல் புத்திரர் பெனெயாக்கானுக்கடுத்த பேரோத்திலேயிருந்து மோசெராவுக்குப் பிரயாணம்பண்ணினார்கள்; அங்கே ஆரோன் மரித்து அடக்கம்பண்ணப்பட்டான்; அவன் ஸ்தானத்திலே அவன் குமாரனாகிய எலெயாசார் ஆசாரியனான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ின்பு இஸ்ரவேல் புத்திரர் பெனெயாக்கானுக்கடுத்த பேரோத்திலேயிருந்து மோசெராவுக்குப் பிரயாணம்பண்ணினார்கள்; அங்கே ஆரோன் மரித்து அடக்கம்பண்ணப்பட்டான்; அவன் ஸ்தானத்திலே அவன் குமாரனாகிய எலெயாசார் ஆசாரியனான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ங்கேயிருந்து குத்கோதாவுக்கும், குத்கோதாவிலிருந்து ஆறுகளுள்ள நாடாகிய யோத்பாத்துக்கும் பிரயாணம் பண்ணின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ங்கேயிருந்து குத்கோதாவுக்கும், குத்கோதாவிலிருந்து ஆறுகளுள்ள நாடாகிய யோத்பாத்துக்கும் பிரயாணம் பண்ணின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க்காலத்திலே கர்த்தருடைய உடன்படிக்கைப் பெட்டியைச் சுமப்பதற்கும், இந்நாள்வரைக்கும் நடந்துவருகிறதுபோல, கர்த்தருடைய சந்நிதியிலே நின்று அவருக்கு ஆராதனை செய்வதற்கும், அவர் நாமத்தைக் கொண்டு ஆசீர்வதிப்பதற்கும், கர்த்தர் லேவியின் கோத்திரத்தைப் பிரித்தெடுத்த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க்காலத்திலே கர்த்தருடைய உடன்படிக்கைப் பெட்டியைச் சுமப்பதற்கும், இந்நாள்வரைக்கும் நடந்துவருகிறதுபோல, கர்த்தருடைய சந்நிதியிலே நின்று அவருக்கு ஆராதனை செய்வதற்கும், அவர் நாமத்தைக் கொண்டு ஆசீர்வதிப்பதற்கும், கர்த்தர் லேவியின் கோத்திரத்தைப் பிரித்தெடுத்த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க்காலத்திலே கர்த்தருடைய உடன்படிக்கைப் பெட்டியைச் சுமப்பதற்கும், இந்நாள்வரைக்கும் நடந்துவருகிறதுபோல, கர்த்தருடைய சந்நிதியிலே நின்று அவருக்கு ஆராதனை செய்வதற்கும், அவர் நாமத்தைக் கொண்டு ஆசீர்வதிப்பதற்கும், கர்த்தர் லேவியின் கோத்திரத்தைப் பிரித்தெடுத்த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கையால் லேவிக்கு அவன் சகோதரரோடே பங்கும் சுதந்தரமும் இல்லை; உன் தேவனாகிய கர்த்தர் அவனுக்குச் சொன்னபடி, கர்த்தரே அவனுக்குச் சுதந்தர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கையால் லேவிக்கு அவன் சகோதரரோடே பங்கும் சுதந்தரமும் இல்லை; உன் தேவனாகிய கர்த்தர் அவனுக்குச் சொன்னபடி, கர்த்தரே அவனுக்குச் சுதந்தர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கையால் லேவிக்கு அவன் சகோதரரோடே பங்கும் சுதந்தரமும் இல்லை; உன் தேவனாகிய கர்த்தர் அவனுக்குச் சொன்னபடி, கர்த்தரே அவனுக்குச் சுதந்தர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் முந்தின பிரகாரமாகவே நாற்பதுநாள் இரவும் பகலும் மலையில் இருந்தேன்; கர்த்தர் அந்த முறையும் என் மன்றாட்டைக் கேட்டு, உன்னை அழிக்காமல் விட்ட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் முந்தின பிரகாரமாகவே நாற்பதுநாள் இரவும் பகலும் மலையில் இருந்தேன்; கர்த்தர் அந்த முறையும் என் மன்றாட்டைக் கேட்டு, உன்னை அழிக்காமல் விட்ட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் என்னை நோக்கி: நான் கொடுப்பேன் என்று அவர்களுடைய பிதாக்களுக்கு ஆணையிட்ட தேசத்தில் அவர்கள் போய் அதைத் சுதந்தரித்துக் கொள்ளும்படி, நீ எழுந்து, ஜனத்திற்கு முன்பாகப் பிரயாணப்பட்டுப் போ என்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் என்னை நோக்கி: நான் கொடுப்பேன் என்று அவர்களுடைய பிதாக்களுக்கு ஆணையிட்ட தேசத்தில் அவர்கள் போய் அதைத் சுதந்தரித்துக் கொள்ளும்படி, நீ எழுந்து, ஜனத்திற்கு முன்பாகப் பிரயாணப்பட்டுப் போ என்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ப்பொழுதும் இஸ்ரவேலே, நீ உன் தேவனாகிய கர்த்தருக்குப் பயந்து, அவர் வழிகளிலெல்லாம் நடந்து, அவரிடத்தில் அன்புகூர்ந்து, உன் முழு இருதயத்தோடும் உன் முழு ஆத்துமாவோடும் உன் தேவனாகிய கர்த்தரைச் சேவித்து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ப்பொழுதும் இஸ்ரவேலே, நீ உன் தேவனாகிய கர்த்தருக்குப் பயந்து, அவர் வழிகளிலெல்லாம் நடந்து, அவரிடத்தில் அன்புகூர்ந்து, உன் முழு இருதயத்தோடும் உன் முழு ஆத்துமாவோடும் உன் தேவனாகிய கர்த்தரைச் சேவித்து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ப்பொழுதும் இஸ்ரவேலே, நீ உன் தேவனாகிய கர்த்தருக்குப் பயந்து, அவர் வழிகளிலெல்லாம் நடந்து, அவரிடத்தில் அன்புகூர்ந்து, உன் முழு இருதயத்தோடும் உன் முழு ஆத்துமாவோடும் உன் தேவனாகிய கர்த்தரைச் சேவித்து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இன்று உனக்குக் கற்பிக்கிற கர்த்தருடைய கற்பனைகளையும் அவருடைய கட்டளைகளையும் உனக்கு நன்மையுண்டாகும்படி கைக்கொள்ளவேண்டும் என்பதையே அல்லாமல், வேறே எதை உன் தேவனாகிய கர்த்தர் உன்னிடத்தில் கேட்கி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இன்று உனக்குக் கற்பிக்கிற கர்த்தருடைய கற்பனைகளையும் அவருடைய கட்டளைகளையும் உனக்கு நன்மையுண்டாகும்படி கைக்கொள்ளவேண்டும் என்பதையே அல்லாமல், வேறே எதை உன் தேவனாகிய கர்த்தர் உன்னிடத்தில் கேட்கிற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தோ, வானங்களும் வானாதிவானங்களும், பூமியும் அதிலுள்ள யாவும், உன் தேவனாகிய கர்த்தருடையவை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தோ, வானங்களும் வானாதிவானங்களும், பூமியும் அதிலுள்ள யாவும், உன் தேவனாகிய கர்த்தருடையவை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னாலும் கர்த்தர் உன் பிதாக்கள்மேல் அன்புகூரும்பொருட்டு அவர்களிடத்தில் பிரியம் வைத்து, அவர்களுக்குப் பின் அவர்களுடைய சந்ததியாகிய உங்களை, இந்நாளில் இருக்கிறபடியே, சகல ஜாதிகளுக்குள்ளும் தமக்கென்று தெரிந்துகொண்ட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னாலும் கர்த்தர் உன் பிதாக்கள்மேல் அன்புகூரும்பொருட்டு அவர்களிடத்தில் பிரியம் வைத்து, அவர்களுக்குப் பின் அவர்களுடைய சந்ததியாகிய உங்களை, இந்நாளில் இருக்கிறபடியே, சகல ஜாதிகளுக்குள்ளும் தமக்கென்று தெரிந்துகொண்ட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னாலும் கர்த்தர் உன் பிதாக்கள்மேல் அன்புகூரும்பொருட்டு அவர்களிடத்தில் பிரியம் வைத்து, அவர்களுக்குப் பின் அவர்களுடைய சந்ததியாகிய உங்களை, இந்நாளில் இருக்கிறபடியே, சகல ஜாதிகளுக்குள்ளும் தமக்கென்று தெரிந்துகொண்ட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கையால் நீங்கள் இனி உங்கள் பிடரியைக் கடினப்படுத்தாமல், உங்கள் இருதயத்தின் நுனித்தோலை விருத்தசேதனம்பண்ணுங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ங்கள் தேவனாகிய கர்த்தர் தேவாதி தேவனும், கர்த்தாதி கர்த்தரும், மகத்துவமும் வல்லமையும் பயங்கரமுமான தேவனுமாயிருக்கிறார்; அவர் பட்சபாதம் பண்ணுகிறவரும் அல்ல, பரிதானம் வாங்குகிறவரும் அல்ல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ங்கள் தேவனாகிய கர்த்தர் தேவாதி தேவனும், கர்த்தாதி கர்த்தரும், மகத்துவமும் வல்லமையும் பயங்கரமுமான தேவனுமாயிருக்கிறார்; அவர் பட்சபாதம் பண்ணுகிறவரும் அல்ல, பரிதானம் வாங்குகிறவரும் அல்ல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ங்கள் தேவனாகிய கர்த்தர் தேவாதி தேவனும், கர்த்தாதி கர்த்தரும், மகத்துவமும் வல்லமையும் பயங்கரமுமான தேவனுமாயிருக்கிறார்; அவர் பட்சபாதம் பண்ணுகிறவரும் அல்ல, பரிதானம் வாங்குகிறவரும் அல்ல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 திக்கற்ற பிள்ளைக்கும் விதவைக்கும் நியாயஞ்செய்கிறவரும், அந்நியன்மேல் அன்புவைத்து அவனுக்கு அன்னவஸ்திரம் கொடுக்கிறவருமாய் இருக்கிற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 திக்கற்ற பிள்ளைக்கும் விதவைக்கும் நியாயஞ்செய்கிறவரும், அந்நியன்மேல் அன்புவைத்து அவனுக்கு அன்னவஸ்திரம் கொடுக்கிறவருமாய் இருக்கிற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ங்களும் எகிப்துதேசத்தில் அந்நியராயிருந்தபடியால், அந்நியரைச் சிநேகிப்பீர்களாக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உன் தேவனாகிய கர்த்தருக்குப் பயந்து, அவரைச் சேவித்து, அவரைப் பற்றிக்கொண்டிருந்து, அவருடைய நாமத்தைக்கொண்டு ஆணையிடுவாயாக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உன் தேவனாகிய கர்த்தருக்குப் பயந்து, அவரைச் சேவித்து, அவரைப் பற்றிக்கொண்டிருந்து, அவருடைய நாமத்தைக்கொண்டு ஆணையிடுவாயாக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ே உன் புகழ்ச்சி; உன் கண் கண்ட இந்தப் பெரிய பயங்கரமான காரியங்களை உன்னிடத்தில் செய்த உன் தேவன் அவரே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ே உன் புகழ்ச்சி; உன் கண் கண்ட இந்தப் பெரிய பயங்கரமான காரியங்களை உன்னிடத்தில் செய்த உன் தேவன் அவரே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உன் பிதாக்கள் எழுபதுபேராய் எகிப்துக்குப் போனார்கள்; இப்பொழுதோ உன் தேவனாகிய கர்த்தர் உன்னைத் திரட்சியிலே வானத்தின் நட்சத்திரங்களைப்போலாக்கின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உன் பிதாக்கள் எழுபதுபேராய் எகிப்துக்குப் போனார்கள்; இப்பொழுதோ உன் தேவனாகிய கர்த்தர் உன்னைத் திரட்சியிலே வானத்தின் நட்சத்திரங்களைப்போலாக்கின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14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“সেই সময় প্রভু আমাকে বলেছিলেন, ‘প্রথম বারের দুটি পাথরের ফলকের মতো তুমি আবার পাথর কেটে বের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রপর তুমি পর্বতের ওপরে আমার কাছে আসবে| এছাড়াও একটি কাঠের বাক্স তৈরী ক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আমি পাথরের ফলকগুলির ওপরে সেই একই কথা লিখব য়েগুলো প্রথমটির ওপরে লেখা ছিল - য়েগুলো তু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েঙ্গেছিলে| এরপর তুমি অবশ্যই এই ফলকগুলিকে বাক্সের মধ্যে রাখ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“সেই কারণে আমি শিটীম কাঠ দিয়ে সিন্দুক তৈরী করেছিলাম| প্রথম দুটোর মতো আমি দুটো পাথরের ফল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েটেছিলাম| এরপর ঐ দুটি ফলক হাতে নিয়ে আমি পর্বতের ওপরে উঠে গিয়েছিল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প্রভু পাথরগুলোর ওপরে ঐ একই কথা লিখেছিলেন য়েগুলো তিনি আগে লিখেছিলেন - সেই দশ আজ্ঞা, যা তো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কলের সামনে পর্বতের ওপরে আগুনের মধ্য থেকে তিনি আদেশ করেছিলেন| এরপর প্রভু সেই ফলক দুটি আমা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য়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আমি পর্বতের ওপর থেকে নীচে ফিরে এসে আমার তৈরী সিন্দুকের মধ্যে সেই পাথরগুলোকে রেখেছিলাম| প্রভ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কে আজ্ঞা করেছিলেন ওগুলোকে সেখানে রাখতে, ফলকগুলো এখনও সেই সিন্দুকেই আছে|”(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ইস্রায়েলের লোকরা বেরোত্‌-বেনেযা-কন এর লোকদের কূপগুলি থেকে যাত্রা করে মোষেরা পর্য়ন্ত এস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খানে হারোণ মারা গিয়েছিলেন এবং তাঁকে কবর দেওয়া হয়েছিল| হারোণের জায়গায় হারোণের পুত্র ইলিয়াস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জক হয়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এরপর ইস্রায়েলের লোকরা মোষেরো থেকে গুধগোদাযে গিয়েছিল এবং গুধগোদায থেকে নদীবহুল দেশ ষট্বাথা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িয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সেই সময় প্রভু তার বিশেষ কাজের জন্য অন্যান্য পরিবারগোষ্ঠী থেকে লেবি পরিবারগোষ্ঠীকে আলাদ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িলেন| প্রভুর সাক্ষ্যসিন্দুক বহন করাই ছিল তাদের কাজ| তারা প্রভুর সামনে যাজক হিসেবে সেবা করত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র নাম করে লোকদের আশীর্বাদ করা ছিল তাদের কাজ| তারা আজও এই বিশেষ কাজটি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এই কারণে লেবীয় গোষ্ঠীভুক্ত লোকরা দেশের কোনো অংশ পায় নি, য়েরকম অন্যান্য পরিবারগোষ্ঠী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েয়েছিল| লেবীয় গোষ্ঠীভুক্ত লোকরা তাদের অংশ বা অধিকার হিসাবে প্রভুকে পেয়েছে| প্রভু তোমাদের ঈশ্বর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কাছে এই প্রতিজ্ঞা করেছিলেন|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“প্রথম বারের মতোই আমি পর্বতের ওপরে 40 দিন এবং 40 রাত্রি অতিবাহিত করেছিলাম| সেই সময় প্রভু আব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র কথা শুনেছিলেন| প্রভু তোমাদের ধ্বংস না করার সিদ্ধান্ত নিয়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প্রভু আমাকে বলেছিলেন, ‘যাও এবং লোকদের তাদের যাত্রাপথে নেতৃত্ব দাও| য়ে দেশ আমি তাদের দেব ব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পূর্বপুরুষদের কাছে প্রতিজ্ঞা করেছিলাম, তারা সেই দেশের অভ্যন্তরে যাবে এবং সেখানে বাস করবে|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“এখন হে ইস্রায়েলের লোকরা, শোনো! প্রভু, তোমাদের ঈশ্বর, প্রকৃতই তোমাদের কাছে থেকে কি আশা করেন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ঈশ্বর চান য়ে তোমরা তাঁকে শ্রদ্ধা করবে এবং তিনি যা বলেন সেটা করবে| ঈশ্বর চান য়ে তোমরা তাঁ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ালোবাসবে এবং তোমাদের সমস্ত হৃদয় এবং সমস্ত আত্মা দিয়ে তাঁর সেবা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সেই কারণে আমি আজ তোমাদের য়েগুলো দিচ্ছি সেই বিধিসমূহ এবং আজ্ঞাসমুহ তোমরা মেনে চলো| তোমাদের ভালো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ন্যই এই নিয়মাবলী এবং আজ্ঞাসমুহ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“দেখ, সমস্ত কিছুই প্রভু তোমাদের ঈশ্বরের| স্বর্গ এবং উচ্চতম স্বর্গ, পৃথিবী এবং তার ওপরের সমস্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ছুই প্রভু তোমাদের ঈশ্বরে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প্রভু তোমাদের পূর্বপুরুষদের খুবই ভালোবাসতেন| তিনি তাদের এতই ভালোবাসতেন য়ে তিনি তোমাদের অর্থাত্‌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উত্তরপুরুষদের বেছেছিলেন| অন্যান্য জাতির মধ্যে থেকে তিনি তোমাদের মনোনীত করেছেন আর তোমরা আজ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ঁর বিশেষ জ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“জেদী হয়ো না| তোমাদের হৃদয় সম্পূর্ণরূপে প্রভুকে দান ক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কারণ প্রভুই হলেন তোমাদের ঈশ্বর| তিনি হলেন সকল ঈশ্বরের ঈশ্ব এবং সকল প্রভুর প্রভু| তিনি হলেন মহা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0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ীর্য়্য়বান এবং ভয়ঙ্কর ঈশ্বর| প্রভুর কাছে প্রত্যেক ব্যক্তিই সমান| প্রভু তাঁর মন পরিবর্তনের জ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0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ত্কোচ নেন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0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অনাথ এবং বিধবারা যাতে ন্যায় বিচার পায় সে দিকে তিনি দৃষ্টি রাখেন আর তিনি বিদেশীদেরও ভালোবাস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0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িনি তাদের খাদ্য এবং কাপড় দ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0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সুতরাং তোমরা অবশ্যই ঐ সমস্ত বিদেশীদের ভালোবাসবে, কারণ মিশরে তোমরা নিজেরাই বিদেশী ছিল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0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“তোমরা অবশ্যই প্রভু, তোমাদের ঈশ্বরকে, শ্রদ্ধা করবে এবং কেবলমাত্র তাঁরই উপাসনা করবে| তাঁকে কখন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0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্যাগ কোরো না| তোমরা যখন প্রতিজ্ঞা করবে, তখন অবশ্যই কেবলমাত্র তাঁরই নাম ব্যবহার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0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তোমরা কেবল তাঁরই প্রশংসা করবে| তিনি হলেন তোমাদের ঈশ্বর| তিনি তোমাদের জন্য মহত্‌ এবং আশ্চর্য়জন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0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জ করেছেন| তোমরা নিজেদের চোখে সেগুলো দেখেছ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0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তোমাদের পূর্বপুরুষরা যখন মিশরে নেমে গিয়েছিল, তখন সেখানে কেবলমাত্র 70 জন লোক ছিল| এখন প্রভ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0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দের ঈশ্বর, তোমাদের লোকসংখ্যা আকাশের অসংখ্য তারার মতো প্রচুর কর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5">
  <a:themeElements>
    <a:clrScheme name="Theme3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2026-10-21T06:07:47Z</dcterms:created>
  <dcterms:modified xsi:type="dcterms:W3CDTF">2026-10-21T06:07:47Z</dcterms:modified>
  <dc:title>দ্বিতীয় বিবরণ : 10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