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தேவன் இப்பொழுது எங்கே என்று புறஜாதிகள் சொல்வா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பரலோகத்தில் இருக்கிறார்; தமக்குச் சித்தமான யாவையும் செய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ுக்கு வாயிருந்தும் பேசாது; அவைகளுக்குக் கண்களிருந்தும் காண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க் காதுகளிருந்தும் கேளாது; அவைகளுக்கு மூக்கிருந்தும் முகர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 சத்தமிடவும் மாட்ட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 சத்தமிடவும் மாட்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கர்த்தரை நம்பு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குடும்பத்தாரே,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ப் பயப்படுகிறவர்களே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ையும் உங்கள் பிள்ளைகளையும் வர்த்திக்கப்பண்ண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த்தையும் பூமியையும் படைத்த கர்த்தராலே நீங்கள் ஆசீர்வதிக்கப்பட்ட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னங்கள் கர்த்தருடையவைகள்; பூமியையோ மனுபுத்திரருக்குக் கொ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ித்தவர்களும் மவுனத்தில் இறங்குகிற அனைவரும் கர்த்தரைத் துதிய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, இதுமுதல் என்றென்றைக்கும் கர்த்தரை ஸ்தோத்திரிப்போம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াদের কোন সম্মান পাওয়া উচিত্‌ নয়| সব সম্মানই আপনার| আপনার প্রেমের জন্য আমরা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তে পারি| এই জন্য সকল সম্মান আপন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ন্য জাতির লোকরা কি করে বলতে পারে, “কোথায তোমাদের ঈশ্বর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স্বর্গে রয়েছেন এবং তিনি যা চান তাই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ন্যান্য জাতির “দেবতারা” শুধুই সোনা ও রূপার তৈরী মূর্ত্তি মাত্র| ওরা কিছু মানুষের তৈরী মূর্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ওই মূর্ত্তিদের মুখ আছে কিন্তু কথা বলতে পারে না| ওদের চোখ আছে কিন্তু দেখতে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ওদের কান আছে কিন্তু শুনতে পায় না| ওদের নাক আছে কিন্তু ঘ্রাণ নি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দের হাত আছে কিন্তু অনুভব করতে পারে না| ওদের পা আছে কিন্তু চলতে পারে না এবং ওদের কন্ঠ থে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 আস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ে সব লোকরা মূর্ত্তিগুলি তৈরী করে এবং তাতে তাদের আস্থা রাখে, তারা কি ওই সব মূর্ত্তিগুলোর ম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ইস্রায়েলের লোকরা, প্রভুকে বিশ্বাস কর! প্রভু ওদের রক্ষক এবং তিনি তাদের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ারোণের পরিবার প্রভুকে বিশ্বাস কর! প্রভু ওদের রক্ষক এবং তিনি তাদের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অনুগামীরা, প্রভুকে বিশ্বাস কর! প্রভু ওদের রক্ষক এবং তিনি তাদের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আমাদের স্মরণে রাখবেন এবং আমাদের আশীর্বাদ করবেন| প্রভু ইস্রায়েলকে আশীর্বাদ করব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ের পরিবারকে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তাঁর সমস্ত অনুগামীদের আশীর্বাদ করবেন| দীন থেকে মহত্তম পর্য়ন্ত সকলকেই সমানভাব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তোমাকে এবং তোমার সন্তানদের অনেক অনেক আশীর্বাদ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ই স্বর্গ ও পৃথিবী সৃষ্টি করেছেন এবং প্রভু তোমাকে স্বাগত জানাচ্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্বর্গ ঈশ্বরের কিন্তু মানুষকে তিনি পৃথিবী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ৃত লোকেরা ঈশ্বরের প্রশংসা করে না| মৃত লোকেরা, যারা কবরে রয়েছে তারা প্রভুর প্রশংসা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আমরা এখন প্রভুর ধন্যবাদ করছি এবং চিরদিন আমরা তাঁকে ধন্যবাদ দেবো|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2026-10-22T08:46:35Z</dcterms:created>
  <dcterms:modified xsi:type="dcterms:W3CDTF">2026-10-22T08:46:35Z</dcterms:modified>
  <dc:title>গীতসংহিতা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