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which came unto Zephaniah the son of Cushi, the son of Gedaliah, the son of Amariah, the son of Hizkiah, in the days of Josiah the son of Amon, king of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which came unto Zephaniah the son of Cushi, the son of Gedaliah, the son of Amariah, the son of Hizkiah, in the days of Josiah the son of Amon, king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which came unto Zephaniah the son of Cushi, the son of Gedaliah, the son of Amariah, the son of Hizkiah, in the days of Josiah the son of Amon, king of Jud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utterly consume all things from off the land, says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will consume man and beast; I will consume the fowls of the heaven, and the fishes of the sea, and the stumbling blocks with the wicked: and I will cut off man from off the land, says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will consume man and beast; I will consume the fowls of the heaven, and the fishes of the sea, and the stumbling blocks with the wicked: and I will cut off man from off the land, says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will consume man and beast; I will consume the fowls of the heaven, and the fishes of the sea, and the stumbling blocks with the wicked: and I will cut off man from off the land,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also stretch out mine hand upon Judah, and upon all the inhabitants of Jerusalem; and I will cut off the remnant of Baal from this place, and the name of the Chemarims with the pries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also stretch out mine hand upon Judah, and upon all the inhabitants of Jerusalem; and I will cut off the remnant of Baal from this place, and the name of the Chemarims with the pries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m that worship the host of heaven upon the housetops; and them that worship and that swear by the LORD, and that swear by Malcha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m that worship the host of heaven upon the housetops; and them that worship and that swear by the LORD, and that swear by Malcha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m that are turned back from the LORD; and those that have not sought the LORD, nor enquired for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m that are turned back from the LORD; and those that have not sought the LORD, nor enquired for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ld your peace at the presence of the Lord GOD: for the day of the LORD is at hand: for the LORD has prepared a sacrifice, he has bid his gu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ld your peace at the presence of the Lord GOD: for the day of the LORD is at hand: for the LORD has prepared a sacrifice, he has bid his gu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in the day of the LORD's sacrifice, that I will punish the princes, and the king's children, and all such as are clothed with strange appar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in the day of the LORD's sacrifice, that I will punish the princes, and the king's children, and all such as are clothed with strange appar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e same day also will I punish all those that leap on the threshold, which fill their masters' houses with violence and dece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e same day also will I punish all those that leap on the threshold, which fill their masters' houses with violence and dece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shall come to pass in that day, says the LORD, that there shall be the noise of a cry from the fish gate, and an howling from the second, and a great crashing from the hill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shall come to pass in that day, says the LORD, that there shall be the noise of a cry from the fish gate, and an howling from the second, and a great crashing from the hil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ail, all of you inhabitants of Maktesh, for all the merchant people are cut down; all they that bear silver are cut of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ail, all of you inhabitants of Maktesh, for all the merchant people are cut down; all they that bear silver are cut off.]]></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t that time, that I will search Jerusalem with candles, and punish the men that are settled on their sediments of wine: that say in their heart, The LORD will not do good, neither will he do ev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t that time, that I will search Jerusalem with candles, and punish the men that are settled on their sediments of wine: that say in their heart, The LORD will not do good, neither will he do evi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t that time, that I will search Jerusalem with candles, and punish the men that are settled on their sediments of wine: that say in their heart, The LORD will not do good, neither will he do evi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eir goods shall become a booty, and their houses a desolation: they shall also build houses, but not inhabit them; and they shall plant vineyards, but not drink the wine thereof.]]></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eir goods shall become a booty, and their houses a desolation: they shall also build houses, but not inhabit them; and they shall plant vineyards, but not drink the wine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eir goods shall become a booty, and their houses a desolation: they shall also build houses, but not inhabit them; and they shall plant vineyards, but not drink the wine thereo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great day of the LORD is near, it is near, and hastes greatly, even the voice of the day of the LORD: the mighty man shall cry there bitter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great day of the LORD is near, it is near, and hastes greatly, even the voice of the day of the LORD: the mighty man shall cry there bitterl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day is a day of wrath, a day of trouble and distress, a day of devastation and desolation, a day of darkness and gloominess, a day of clouds and thick dark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day is a day of wrath, a day of trouble and distress, a day of devastation and desolation, a day of darkness and gloominess, a day of clouds and thick darknes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 day of the trumpet and alarm against the fenced cities, and against the high towe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 day of the trumpet and alarm against the fenced cities, and against the high tower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will bring distress upon men, that they shall walk like blind men, because they have sinned against the LORD: and their blood shall be poured out as dust, and their flesh as the du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will bring distress upon men, that they shall walk like blind men, because they have sinned against the LORD: and their blood shall be poured out as dust, and their flesh as the du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will bring distress upon men, that they shall walk like blind men, because they have sinned against the LORD: and their blood shall be poured out as dust, and their flesh as the du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their silver nor their gold shall be able to deliver them in the day of the LORD's wrath; but the whole land shall be devoured by the fire of his jealousy: for he shall make even a speedy purging of all them that dwell in the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their silver nor their gold shall be able to deliver them in the day of the LORD's wrath; but the whole land shall be devoured by the fire of his jealousy: for he shall make even a speedy purging of all them that dwell in the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their silver nor their gold shall be able to deliver them in the day of the LORD's wrath; but the whole land shall be devoured by the fire of his jealousy: for he shall make even a speedy purging of all them that dwell in the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19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ப்பனி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மோனின் புத்திரனாகிய யோசியா என்னும் யூதா ராஜாவின் நாட்களிலே, எஸ்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ரியாவுக்குக் குமாரனான கெதலியா என்பவனுடைய மகனாகிய கூஷின் குமாரன் செப்பனியாவுக்கு உண்டா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சத்தில் உண்டானதை எல்லாம் முற்றிலும் வாரிக்கொள்ளு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ஷரையும் மிருகஜீவன்களையும் வாரிக்கொள்ளுவேன்; நான் ஆகாயத்துப் பறவைகளையும், சமுத்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சங்களையும் இடறுகிறதற்கேதுவானவைகளையும் துன்மார்க்கரோடேகூட வாரிக்கொண்டு தேசத்தில் உண்டான மனுஷ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யூதாவின்மேலும், எருசலேமிலுள்ள எல்லாக் குடிகளின்மேலும் என் கையை நீட்டி, பா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றதையும், ஆசாரியர்களோடேகூடக் கெம்மரீம் என்பவர்களின் 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டுகளின்மேல் வானசேனையைப் பணிகிறவர்களையும், கர்த்தர்பேரில் ஆணையிட்டு, மல்காமின்பே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ப் பணிகிற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விட்டுப் பின்வாங்குகிறவர்களையும் கர்த்தரைத் தேடாமலும் அவரைக்குறித்து விசாரி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யும் இவ்விடத்தில் இராதபடிக்குச் சங்கார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கிய ஆண்டவருக்கு முன்பாக மெளனமாயிருங்கள்; கர்த்தருடைய நாள் சமீபித்திருக்கிற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யாகத்தை ஆயத்தம்பண்ணி, அதற்கு விருந்தாளிகளையும் அழை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டைய யாகத்தின் நாளிலே நான் அதிபதிகளையும் ராஜகுமாரரையும் மறுதேசத்து வஸ்திரம் 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தண்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சற்படியைத் தாண்டி, கொடுமையினாலும் வஞ்சகத்தினாலும் தங்கள் எஜமான்களின் வீடுகளை நிர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அந்நாளிலே தண்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நாளிலே மீன்வாசலிலிருந்து கூக்குரலின் சத்தமும், நகரத்தின் இரண்டாம் பாகத்திலிருந்து அலறு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லிருந்து மகா சங்காரத்தின் இரைச்சலும் உண்டாகுமெ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க்தேஷின் குடிகளே அலறுங்கள்; வர்த்தகரெல்லாரும் சங்காரமானார்கள்; காசுக்காரர்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க்காலத்திலே நான் எருசலேமை விளக்குக்கொளுத்திச் சோதித்து வண்டல்போலக் குழம்பியிருக்கிற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ன்மைசெய்வதும் இல்லை தீமைசெய்வதும் இல்லையென்று தங்கள் இருதயத்தில் சொல்லுகிறவர்களுமா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டைய ஆஸ்தி கொள்ளையாகும்; அவர்களுடைய வீடுகள் பாழாய்ப்போகும்; அவர்கள் வீடுகளைக்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குடியிருக்கமாட்டார்கள்; அவர்கள் திராட்த்தோட்டங்களை நாட்டியும், அவைகளின் பழரச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பெரியநாள் சமீபித்திருக்கிறது; அது கிட்டிச்சேர்ந்து மிகவும் தீவிரித்து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ள் என்கிற சத்தத்துக்குப் பராக்கிரமசாலி முதலாய் அங்கே மனங்கசந்து அல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நாள் உக்கிரத்தின் நாள்; அது இக்கட்டும் இடுக்கமுமான நாள்; அது அழிவும் பாழ்க்கடிப்புமா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ருளும் அந்தகாரமுமான நாள்; அது மப்பும் மந்தாரமுமா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 அரணிப்பான நகரங்களுக்கும், உயரமான கொத்தளங்களுக்கும் விரோதமாக எக்காளம் ஊது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ப்பரிக்கிறதுமா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ஷர் கர்த்தருக்கு விரோதமாய்ப் பாவஞ்செய்தபடியால், அவர்கள் குருடரைப்போல நடக்கும்படி நா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வேன்; அவர்கள் இரத்தம் புழுதியைப்போல் சொரியப்படும்; அவர்கள் மாம்சம் எருவை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டைய உக்கிரத்தின் நாளிலே அவர்கள் வெள்ளியும் அவர்கள் பொன்னும்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க்கமாட்டாது; அவருடைய எரிச்சலின் அக்கினியினால் தேசமெல்லாம் அழியும், தேசத்தின் குடி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தியாய் நிர்மூலம்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ப்பனியா : 1]]></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2026-09-17T22:54:55Z</dcterms:created>
  <dcterms:modified xsi:type="dcterms:W3CDTF">2026-09-17T22:54:55Z</dcterms:modified>
  <dc:title>செப்பனியா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