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ு அநேக புத்திமதிகளையும் அவன் ஜனங்களுக்குச் சொல்லிப் பிரசங்க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பங்கு தேசாதிபதியாகிய ஏரோது தன் சகோதரனான பிலிப்புவின் மனைவி ஏரோதியாளினிமித்தமாகவும், தான் செய்த மற்றப் பொல்லாங்குகளினிமித்தமாகவும், யோவானாலே கடிந்துகொள்ள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பங்கு தேசாதிபதியாகிய ஏரோது தன் சகோதரனான பிலிப்புவின் மனைவி ஏரோதியாளினிமித்தமாகவும், தான் செய்த மற்றப் பொல்லாங்குகளினிமித்தமாகவும், யோவானாலே கடிந்துகொள்ளப்பட்ட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ன் செய்த மற்றெல்லாப் பொல்லாங்குகளும் தவிர, யோவானையும் காவலில் அடைத்துவை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ன் செய்த மற்றெல்லாப் பொல்லாங்குகளும் தவிர, யோவானையும் காவலில் அடைத்துவை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ஞானஸ்நானம் பெற்றபோது, இயேசுவும் ஞானஸ்நானம் பெற்று, ஜெபம்பண்ணுகையில், வானம் திறக்கப்பட்ட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ஞானஸ்நானம் பெற்றபோது, இயேசுவும் ஞானஸ்நானம் பெற்று, ஜெபம்பண்ணுகையில், வானம் திறக்கப்பட்ட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பேரியுராயன் ராஜ்யபாரம் பண்ணின பதினைந்தாம் வருஷத்திலே, பொந்தியுபிலாத்து யூதேயாவுக்குத் தேசாதிபதியாயும், ஏரோது காற்பங்கு தேசமாகிய கலிலேயாவுக்கு அதிபதியாயும், அவன் சகோதரனாகிய பிலிப்பு காற்பங்கு தேசமாகிய இத்துரேயாவுக்கும், திராகொனித்தி நாட்டிற்கும் அதிபதியாயும், விசானியா காற்பங்கு தேசமாகிய அபிலேனேக்கு அதிபதியா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பேரியுராயன் ராஜ்யபாரம் பண்ணின பதினைந்தாம் வருஷத்திலே, பொந்தியுபிலாத்து யூதேயாவுக்குத் தேசாதிபதியாயும், ஏரோது காற்பங்கு தேசமாகிய கலிலேயாவுக்கு அதிபதியாயும், அவன் சகோதரனாகிய பிலிப்பு காற்பங்கு தேசமாகிய இத்துரேயாவுக்கும், திராகொனித்தி நாட்டிற்கும் அதிபதியாயும், விசானியா காற்பங்கு தேசமாகிய அபிலேனேக்கு அதிபதியா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பேரியுராயன் ராஜ்யபாரம் பண்ணின பதினைந்தாம் வருஷத்திலே, பொந்தியுபிலாத்து யூதேயாவுக்குத் தேசாதிபதியாயும், ஏரோது காற்பங்கு தேசமாகிய கலிலேயாவுக்கு அதிபதியாயும், அவன் சகோதரனாகிய பிலிப்பு காற்பங்கு தேசமாகிய இத்துரேயாவுக்கும், திராகொனித்தி நாட்டிற்கும் அதிபதியாயும், விசானியா காற்பங்கு தேசமாகிய அபிலேனேக்கு அதிபதியா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ிசுத்த ஆவியானவர் ரூபங்கொண்டு புறாவைப்போல் அவர்மேல் இறங்கினார். வானத்திலிருந்து ஒரு சத்தமும் உண்டாகி: நீர் என்னுடைய நேசகுமாரன், உம்மில் பிரியமாயிருக்கிறேன் என்று உரைத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ிசுத்த ஆவியானவர் ரூபங்கொண்டு புறாவைப்போல் அவர்மேல் இறங்கினார். வானத்திலிருந்து ஒரு சத்தமும் உண்டாகி: நீர் என்னுடைய நேசகுமாரன், உம்மில் பிரியமாயிருக்கிறேன் என்று உரை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னாவும் காய்பாவும் பிரதான ஆசாரியராயும் இருந்தகாலத்தில் வனாந்தரத்திலே சகரியாவின் குமாரனாகிய யோவானுக்கு தேவனுடைய வார்த்தை உண்ட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னாவும் காய்பாவும் பிரதான ஆசாரியராயும் இருந்தகாலத்தில் வனாந்தரத்திலே சகரியாவின் குமாரனாகிய யோவானுக்கு தேவனுடைய வார்த்தை உண்ட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ஏறக்குறைய முப்பது வயதுள்ளவரானார். அவர் யோசேப்பின் குமாரனென்று எண்ணப்பட்டார். அந்த யோசேப்பு ஏலியின் குமார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ஏறக்குறைய முப்பது வயதுள்ளவரானார். அவர் யோசேப்பின் குமாரனென்று எண்ணப்பட்டார். அந்த யோசேப்பு ஏலியின் குமார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லி மாத்தாத்தின் குமாரன்; மாத்தாத் லேவியின் குமாரன்; லேவி மெல்கியின் குமாரன்; மெல்கி யன்னாவின் குமாரன்; யன்னா யோசேப்பின் குமார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லி மாத்தாத்தின் குமாரன்; மாத்தாத் லேவியின் குமாரன்; லேவி மெல்கியின் குமாரன்; மெல்கி யன்னாவின் குமாரன்; யன்னா யோசேப்பின் குமாரன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: கர்த்தருக்கு வழியை ஆயத்தப்படுத்துங்கள், அவருக்குப் பாதைகளைச் செவ்வைப்பண்ணுங்கள் என்ற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: கர்த்தருக்கு வழியை ஆயத்தப்படுத்துங்கள், அவருக்குப் பாதைகளைச் செவ்வைப்பண்ணுங்கள் என்ற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சேப்பு மத்தத்தியாவின் குமாரன்; மத்தத்தியா ஆமோசின் குமாரன்; ஆமோஸ் நாகூமின் குமாரன்; நாகூம் எஸ்லியின் குமாரன்; எஸ்லி நங்காயின் குமார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சேப்பு மத்தத்தியாவின் குமாரன்; மத்தத்தியா ஆமோசின் குமாரன்; ஆமோஸ் நாகூமின் குமாரன்; நாகூம் எஸ்லியின் குமாரன்; எஸ்லி நங்காயின் குமார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ங்களெல்லாம் நிரப்பப்படும், சகல மலைகளும் குன்றுகளும் தாழ்த்தப்படும், கோணலானவைகள் செவ்வையாகும், கரடானவைகள் சமமாகும் என்ற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ங்களெல்லாம் நிரப்பப்படும், சகல மலைகளும் குன்றுகளும் தாழ்த்தப்படும், கோணலானவைகள் செவ்வையாகும், கரடானவைகள் சமமாகும் என்ற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ங்காய் மாகாத்தின் குமாரன்; மாகாத் மத்தத்தியாவின் குமாரன்; மத்தத்தியா சேமேயின் குமாரன்; சேமேய் யோசேப்பின் குமாரன்; யோசேப்பு யூதாவின் குமாரன்; யூதா யோவன்னாவின் குமாரன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ங்காய் மாகாத்தின் குமாரன்; மாகாத் மத்தத்தியாவின் குமாரன்; மத்தத்தியா சேமேயின் குமாரன்; சேமேய் யோசேப்பின் குமாரன்; யோசேப்பு யூதாவின் குமாரன்; யூதா யோவன்னாவின் குமாரன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மான யாவரும் தேவனுடைய இரட்சிப்பைக்காண்பார்கள் என்றும், வனாந்தரத்திலே கூப்பிடுகிறவனுடைய சத்தம் உண்டாகும் என்று ஏசாயா தீர்க்கதரிசியின் ஆகமத்தில் எழுதியிருக்கிறபிரகார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மான யாவரும் தேவனுடைய இரட்சிப்பைக்காண்பார்கள் என்றும், வனாந்தரத்திலே கூப்பிடுகிறவனுடைய சத்தம் உண்டாகும் என்று ஏசாயா தீர்க்கதரிசியின் ஆகமத்தில் எழுதியிருக்கிறபிரகார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வன்னா ரேசாவின் குமாரன்; ரேசா சொரொபாபேலின் குமாரன்; சொரொபாபேல் சலாத்தியேலின் குமாரன்; சலாத்தியேல் நேரியின் குமார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வன்னா ரேசாவின் குமாரன்; ரேசா சொரொபாபேலின் குமாரன்; சொரொபாபேல் சலாத்தியேலின் குமாரன்; சலாத்தியேல் நேரியின் குமார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யோர்தான் நதிக்கு அருகான தேசமெங்கும் போய், பாவமன்னிப்புக்கென்று மனந்திரும்புதலுக்கேற்ற ஞானஸ்நானத்தைக் குறித்துப் பிரசங்க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ரி மெல்கியின் குமாரன்; மெல்கி அத்தியின் குமாரன்; அத்தி கோசாமின் குமாரன்; கோசாம் எல்மோதாமின் குமாரன்; எல்மோதாம் ஏரின் குமாரன்; ஏர் யோசேயின் குமார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, தன்னிடத்தில் ஞானஸ்நானம் பெறும்படிக்குப் புறப்பட்டுவந்த திரளான ஜனங்களை நோக்கி: விரியன்பாம்புக்குட்டிகளே! வருங்கோபத்துக்குத் தப்பித்துக்கொள்ள உங்களுக்கு வகை காட்டினவன் யார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, தன்னிடத்தில் ஞானஸ்நானம் பெறும்படிக்குப் புறப்பட்டுவந்த திரளான ஜனங்களை நோக்கி: விரியன்பாம்புக்குட்டிகளே! வருங்கோபத்துக்குத் தப்பித்துக்கொள்ள உங்களுக்கு வகை காட்டினவன் யார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 எலியேசரின் குமாரன்; எலியேசர் யோரீமின் குமாரன்; யோரீம் மாத்தாத்தின் குமாரன்; மாத்தாத் லேவியின் குமார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 எலியேசரின் குமாரன்; எலியேசர் யோரீமின் குமாரன்; யோரீம் மாத்தாத்தின் குமாரன்; மாத்தாத் லேவியின் குமார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ேவி சிமியோனின் குமாரன்; சிமியோன் யூதாவின் குமாரன்; யூதா யோசேப்பின் குமாரன்; யோசேப்பு யோனானின் குமாரன்; யோனான் எலியாக்கீமின் குமார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ேவி சிமியோனின் குமாரன்; சிமியோன் யூதாவின் குமாரன்; யூதா யோசேப்பின் குமாரன்; யோசேப்பு யோனானின் குமாரன்; யோனான் எலியாக்கீமின் குமார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ே கோடரியானது மரங்களின் வேர் அருகே வைத்திருக்கிறது; ஆகையால் நல்ல கனிகொடாத மரமெல்லாம் வெட்டுண்டு அக்கினியிலே போடப்படு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ியாக்கீம் மெலெயாவின் குமாரன்; மெலெயா மயினானின் குமாரன்; மயினான் மாத்தாத்தாவின் குமாரன்; மாத்தாத்தா நாத்தானின் குமாரன்; நாத்தான் தாவீதின் குமார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ியாக்கீம் மெலெயாவின் குமாரன்; மெலெயா மயினானின் குமாரன்; மயினான் மாத்தாத்தாவின் குமாரன்; மாத்தாத்தா நாத்தானின் குமாரன்; நாத்தான் தாவீதின் குமார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் அவனை நோக்கி: அப்படியானால் நாங்கள் என்ன செய்யவேண்டும் என்று கே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க்கு அவர் பிரதியுத்தரமாக: இரண்டு அங்கிகளையுடையவன் இல்லாதவனுக்குக் கொடுக்கக்கடவன்; ஆகாரத்தை உடையவனும் அப்படியே செய்யக்கடவ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க்கு அவர் பிரதியுத்தரமாக: இரண்டு அங்கிகளையுடையவன் இல்லாதவனுக்குக் கொடுக்கக்கடவன்; ஆகாரத்தை உடையவனும் அப்படியே செய்யக்கடவ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, ஈசாயின் குமாரன்; ஈசாய் ஓபேதின் குமாரன்; ஓபேத் போவாசின் குமாரன்; போவாஸ் சல்மோனின் குமாரன்; சல்மோன் நகசோனின் குமார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, ஈசாயின் குமாரன்; ஈசாய் ஓபேதின் குமாரன்; ஓபேத் போவாசின் குமாரன்; போவாஸ் சல்மோனின் குமாரன்; சல்மோன் நகசோனின் குமார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க்காரரும் ஞானஸ்நானம் பெறவந்து, அவனை நோக்கி: போதகரே, நாங்கள் என்ன செய்யவேண்டும் என்று கே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கசோன் அம்மினதாபின் குமாரன்; அம்மினதாப் ஆராமின் குமாரன்; ஆராம் எஸ்ரோமின் குமாரன்; எஸ்ரோம் பாரேசின் குமாரன்; பாரேஸ் யூதாவின் குமாரன்; யூதா யாக்கோபின் குமார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கசோன் அம்மினதாபின் குமாரன்; அம்மினதாப் ஆராமின் குமாரன்; ஆராம் எஸ்ரோமின் குமாரன்; எஸ்ரோம் பாரேசின் குமாரன்; பாரேஸ் யூதாவின் குமாரன்; யூதா யாக்கோபின் குமார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உங்களுக்கு கட்டளையிட்டிருக்கிறதற்கு அதிகமாய் ஒன்றும் வாங்காதிருங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ாக்கோபு ஈசாக்கின் குமாரன்; ஈசாக்கு ஆபிரகாமின் குமாரன்; ஆபிரகாம் தேராவின் குமாரன்; தேரா நாகோரின் குமார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ாக்கோபு ஈசாக்கின் குமாரன்; ஈசாக்கு ஆபிரகாமின் குமாரன்; ஆபிரகாம் தேராவின் குமாரன்; தேரா நாகோரின் குமார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ர்ச்சேவகரும் அவனை நோக்கி: நாங்கள் என்ன செய்யவேண்டும் என்று கேட்டார்கள். அதற்கு அவன்: நீங்கள் ஒருவருக்கும் இடுக்கண்செய்யாமலும் பொய்யாய்க் குற்றஞ்சாட்டாமலும், உங்கள் சம்பளமே போதுமென்றும் இருங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ர்ச்சேவகரும் அவனை நோக்கி: நாங்கள் என்ன செய்யவேண்டும் என்று கேட்டார்கள். அதற்கு அவன்: நீங்கள் ஒருவருக்கும் இடுக்கண்செய்யாமலும் பொய்யாய்க் குற்றஞ்சாட்டாமலும், உங்கள் சம்பளமே போதுமென்றும் இருங்கள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கோர் சேரூக்கின் குமாரன்; சேரூக் ரெகூவின் குமாரன்; ரெகூ பேலேக்கின் குமாரன்; பேலேக் ஏபேரின் குமாரன்; ஏபேர் சாலாவின் குமார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ைக்குறித்து: இவன்தான் கிறிஸ்துவோ என்று ஜனங்களெல்லாரும் எண்ணங்கொண்டு, தங்கள் இருதயங்களில் யோசனையாயிருக்கையில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ாலா காயினானின் குமாரன்; காயினான் அர்ப்பகசாத்தின் குமாரன்; அர்ப்பகசாத் சேமின் குமாரன்; சேம் நோவாவின் குமாரன்; நோவா லாமேக்கின் குமார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ாமேக்கு மெத்தூசலாவின் குமாரன்; மெத்தூசலா ஏனோக்கின் குமாரன்; ஏனோக்கு யாரேதின் குமாரன்; யாரேத் மகலாலெயேலின் குமாரன்; மகலாலெயேல் கேனானின் குமாரன்; கேனான் ஏனோசின் குமார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ாமேக்கு மெத்தூசலாவின் குமாரன்; மெத்தூசலா ஏனோக்கின் குமாரன்; ஏனோக்கு யாரேதின் குமாரன்; யாரேத் மகலாலெயேலின் குமாரன்; மகலாலெயேல் கேனானின் குமாரன்; கேனான் ஏனோசின் குமார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ற்றுக்கூடை அவர் கையிலிருக்கிறது, அவர் தமது களத்தை நன்றாய் விளக்கி, கோதுமையைத் தமது களஞ்சியத்தில் சேர்ப்பார்; பதரையோ அவியாத அக்கினியினால் சுட்டெரிப்பார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ற்றுக்கூடை அவர் கையிலிருக்கிறது, அவர் தமது களத்தை நன்றாய் விளக்கி, கோதுமையைத் தமது களஞ்சியத்தில் சேர்ப்பார்; பதரையோ அவியாத அக்கினியினால் சுட்டெரிப்பார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னோஸ் சேத்தின் குமாரன்; சேத் ஆதாமின் குமாரன்; ஆதாம் தேவனால் உண்டான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রো বিভিন্ন উপদেশের মাধ্যমে লোকদের উত্‌সাহিত করে য়োহন তাদের কাছে সুসমাচার প্রচার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াসনকর্তা হেরোদ তাঁর ভাইয়ের স্ত্রী হেরোদিযাকে বিয়ে করেছিলেন, এরজন্য এবং এছাড়াও তাঁর আরো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য় কাজের জন্য য়োহন হেরোদকে তিরস্কার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তে হেরোদ য়োহনকে বন্দী করে কারাগারে পাঠালেন আর এইভাবে তিনি তাঁর অন্য সব দুষ্কর্মের সঙ্গে এইট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লোকেরা যখন বাপ্তিস্ম নিচ্ছিল সেই সময় একদিন যীশুও বাপ্তিস্ম নিলেন৷ বাপ্তিস্মের পর যীশু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ছিলেন, তখন স্বর্গ খুলে গ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িবিরিয় কৈসরের রাজত্বের পনের বছরের মাথায় যিহূদিযার রাজ্যপাল ছিলেন পন্তীয় পীলাত৷ সেই সময় হেরো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গালীলের শাসনকর্তা এবং তাঁর ভাই ফিলিপ ছিলেন যিতুরিযা ও ত্রাখোনীতি যার শাসনকর্তা, লুষাণিয়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িলীনীর শাসনকর্ত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র স্বর্গ থেকে পবিত্র আত্মা কপোতের মতো তাঁর ওপর নেমে এলেন৷ তখন স্বর্গ থেকে এই রব শোনা গেল, ‘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িয় পুত্র, তোমার ওপর আমি খুবই সন্তষ্ট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ামন ও কায়াফা ছিলেন ইহুদীদের মহাযাজক৷ সেই সময় প্রান্তরের মধ্যে সখরিয়র পুত্র য়োহন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আদেশ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ায় ত্রিশ বছর বয়সে যীশু তাঁর কাজ শুরু করেন৷ লোকেরা মনে করত তিনি য়োষেফেরই ছেলে৷য়োষেফ হ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ি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লি মত্ততের ছেলে৷ মত্তত্ লেবির ছেলে৷ লেবি মল্কির ছেলে৷ মল্কি যান্নায়ের ছেলে৷ যান্না য়োষেফ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র তিনি যর্দনের চারপাশে সমস্ত জায়গায় গিয়ে প্রচার করতে লাগলেন য়েন লোকে পাপের ক্ষমা লাভ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 ফেরায় ও বাপ্তিস্ম ন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়োষেফ মত্তথিয়ের ছেলে৷ মত্তথিয় আমোসের ছেলে৷ আমোস নহূমের ছেলে৷ নহূম ইষলির ছেলে৷ ইষ্লি নগ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ভাববাদী যিশাইয়র পুস্তকে য়েমন লেখা আছে:‘প্রান্তরের মধ্যে একজনের কন্ঠস্বর ডেকে ডেকে বলছে, ‘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পথ প্রস্তুত কর৷ তার জন্য চলার পথ সোজ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নগি মাটের ছেলে৷ মাট মত্তথিয়ের ছেলে৷ মত্তথিয় শিমিযির ছেলে৷ শিমিযি য়োষেখের ছেলে৷ য়োষেখ য়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মস্ত উপত্যকা ভরাট কর, প্রতিটি পর্বত ও উপপর্বত সমান করতে হবে৷ আঁকা-বাঁকা পথ সোজা করতে হ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ড়ো-খেবড়ো পথ সমান কর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়ূদা য়োহানার ছেলে৷ য়োহানা রীষার ছেলে৷ রীষা সরুব্বাবিলের ছেলে৷ সরুব্বাবিল শল্টীয়েলে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্টীয়েল নেরি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তে সকল লোকে ঈশ্বরের পরিত্রাণ দেখতে পাবে৷”যিশাইয় 40 :3-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নেরি মল্কির ছেলে৷ মল্কি অদ্দীর ছেলে৷ অদ্দী কোষমের ছেলে৷ কোষম ইল্মাদমের ছেলে৷ ইল্মাদম এরে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বাপ্তিস্ম নেবার জন্য অনেক লোক য়োহনের কাছে আসতে লাগল৷ তিনি তাদের বললেন, ‘হে সাপের বংশধরের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 থেকে য়ে ক্রোধ নেমে আসছে তা থেকে বাঁচার জন্য কে তোমাদের সতর্ক করে দ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র যিহোশূর ছেলে৷ যিহোশূ ইলীয়েষরের ছেলে৷ ইলীয়েষর য়োরীমের ছেলে৷ য়োরীম মত্ততের ছেলে৷ মত্ত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বি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য়ে মন ফিরিয়েছ তার ফল দেখাও৷ একথা বলতে শুরু করো না, য়ে ‘আরে অব্রাহাম তো আমাদের পিতৃপুরু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আমি তোমাদের বলছি এই পাথরগুলো থেকে ঈশ্বর অব্রাহামের জন্য সন্তান উত্‌পন্ন কর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লেবি শিমিযোনের ছেলে৷ শিমিযোন য়ূদার ছেলে৷ য়ূদা য়োষেফের ছেলে৷ য়োষেফ য়োনমের ছেলে৷ য়োন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লিযাকীমে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গাছের গোড়াতে কুড়ুল লাগানোই আছে, য়ে গাছ ভাল ফল দিচ্ছে না তা কেটে আগুনে ফেলে দেওয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ইলিযাকীম মিলেযার ছেলে৷ মিলেযা মিন্নার ছেলে৷ মিন্না মত্তথের ছেলে৷ মত্তথ নাথনের ছেলে৷ নাথন দায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লোকরা তাঁকে জিজ্ঞেস করল, ‘তাহলে আমাদের কি করতে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 উত্তরে তিনি তাদের বললেন, ‘যদি কারো দুটো জামা থাকে, তবে যার নেই তাকে য়েন তার থেকে একটি জা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; আর যার খাবার আছে, সেও অন্য়ের সঙ্গে সেইরকম য়েন ভাগ করে নে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দাযূদ যিশয়ের ছেলে৷ যিশয় ওবেদের ছেলে৷ ওবেদ বোয়সের ছেলে৷ বোয়স সলমোনের ছেলে৷ সলমোন নহশ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য়েকজন কর আদায়কারীও বাপ্তাইজহবার জন্য এল৷ তারা তাঁকে বলল, ‘গুরু, আমরা কি কর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নহশোন অম্মীনাদবের ছেলে৷ অম্মীনাদব অদমানের ছেলে৷ অদমান অর্ণির ছেলে৷ অর্ণি হিষ্রোণের ছেলে৷ হিষ্রো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রসের ছেলে৷ পেরস যিহূদা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তিনি তাদের বললেন, ‘যতটা কর আদায় করার কথা তার চেয়ে বেশী আদায় কোর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িহূদা যাকোবের ছেলে৷ যাকোব ইসহাকের ছেলে৷ ইসহাক অব্রাহামের ছেলে৷ অব্রাহাম তেরূহের ছেলে৷ তেরূ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হোরে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য়েকজন সৈনিকও তাঁকে জিজ্ঞেস করল, ‘আমাদের কি হবে? আমরা কি করব? তিনি তাদের বললেন, ‘কারো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োর করে কোন অর্থ নিও না৷ কারো প্রতি মিথ্যা দোষারোপ করো না৷ তোমাদের যা বেতন তাতেই সন্তুষ্ট থেক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নাহোর সরূগের ছেলে৷ সরূগ রিযুর ছেলে৷ রিযু পেলগের ছেলে৷ পেলগ এবরের ছেলে৷ এবর শেলহে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লোকরা মনে মনে আশা করেছিল, ‘য়ে য়োহনই হয়তো তাদের সেই প্রত্যাশিত খ্রীষ্ট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শেলহ কৈননের ছেলে৷ কৈনন অর্ফক্ষদের ছেলে৷ অর্ফক্ষদ শেমের ছেলে৷ শেম নোহের ছেলে৷ নোহ লেমকে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দের এই রকম চিন্তার জবাবে য়োহন বললেন, ‘আমি তোমাদের জলে বাপ্তাইজ করি, কিন্তু আমার থেকে আ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শালী একজন আসছেন, আমি তাঁর জুতোর ফিতে খোলবার য়োগ্য নই৷ তিনিই তোমাদের পবিত্র আত্মায় ও আগ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প্তাইজ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লেমক মথূশেলহের ছেলে৷ মথূশেলহ হনোকের ছেলে৷ হনোক য়েরদের ছেলে৷ য়েরদ মহললেলের ছেলে৷ মহললেল কৈন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ুলোর বাতাস দিয়ে খামার পরিষ্কার করার জন্য কুলো তাঁর হাতেই আছে, তা দিয়ে তিনি সব শস্য জড়ো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গোলায় তুলবেন আর অনির্বাণ আগুনে তূষ পুড়িয়ে দে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ৈনন ইনোশের ছেলে৷ ইনোশ শেথের ছেলে৷ শেথ আদমের ছেলে৷ আদম ঈশ্বরের ছ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2026-10-21T06:19:22Z</dcterms:created>
  <dcterms:modified xsi:type="dcterms:W3CDTF">2026-10-21T06:19:22Z</dcterms:modified>
  <dc:title>লূক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