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ட்டவைக்கப்படுவதற்கு அந்தக் கிளைகள் முறித்துப்போடப்பட்டதென்று சொல்லுகிறாய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ோல இக்காலத்திலேயும் கிருபையினாலே உண்டாகும் தெரிந்துகொள்ளுதலின்படி ஒரு பங்கு மீதிய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 அடைத்துப்போட்ட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ுடைய சிந்தையை அறிந்தவன் யார்? அவருக்கு ஆலோசனைக்காரனாயிருந்தவன் யார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বে ব্যাপারটি দাঁড়াল এই: ইস্রায়েলীয়রা ঈশ্বরের সাক্ষাতে ধার্মিক প্রতিপন্ন হতে চাইলেও সফলকাম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৷ কিন্তু ঈশ্বর যাদের মনোনীত করলেন, তারাই ঈশ্বরের সাক্ষাতে ধার্মিক প্রতিপন্ন হল৷ ব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তাদের অন্তঃকরণ কঠোর করে তুলল ও ঈশ্বরের কথা অমান্য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াস্ত্রে তাই লেখা আছে: ‘ঈশ্বর তাদের এক জড়তার আত্মা দিয়েছেন৷’যিশাইয় 29:10 ‘ঈশ্বর তাদের চক্ষ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করেছেন, তাই তারা চোখে সত্য দেখতে পায় না৷ ঈশ্বর তাদের কান বন্ধ করে দিয়েছেন, তাই তারা ক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শুনতে পায় না, এ কথা আজও সত্যি৷’দ্বিতীয় বিবরণ 29 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যূদ এ সম্বন্ধে বলেছেন:‘তাদের ভোজ হোক ফাঁদের মতো, জালের মতো যা তাদের ধরে৷ তাদের পতন হোক্ ও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ণ্ড ভোগ করু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চোখ রুদ্ধ হয়ে যাক্ যাতে তারা দেখতে না পায় আর তারা কষ্টের ভারে সর্বদা নু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ুক৷’গীতসংহিতা 69 :22 - 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বলি ইহুদীরা হোঁচট খেয়েছিল৷ সেই হোঁচট খেয়ে তারা কি ধ্বংস হয়ে গিয়েছিল? না৷ বরং তাদের ভু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অইহুদীরা পরিত্রাণ পেয়েছে৷ এটা ইহুদীদের ঈর্ষাতুর করে তোলার জন্য ঘট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হুদীদের সেই ভুল, জগতের জন্য মহা আশীর্বাদ নিয়ে এসেছে৷ ইহুদীরা যা হারাল তাদের সেই ক্ষ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দের সমৃদ্ধ করল৷ তবে একথা নিশ্চিত য়ে পর্য়াপ্ত সংখ্য়ক ইহুদীরা যদি ঈশ্বরের দিকে মন দেয়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গত কত না আশীর্বাদ পূর্ণ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খন আমি অইহুদীদের বলছি, আমি অইহুদীদের জন্য একজন প্রেরিত, আর আমি এই কাজ সাধ্যমত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আশা রাখি য়ে আমার স্বজাতীয় ইহুদীদের এতে অন্তর্জ্বালা হবে আর হয়তো সেইভাবে কিছু লোক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পারব, য়েন তারা উদ্ধার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ইহুদীদের থেকে মুখ ঘুরিয়ে নিয়ে জগতের অন্য লোকদের মিত্র করে নিলেন৷ তাই ঈশ্বর ইহুদীদের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গ্রহণ করবেন তার ফল কি হতে পারে? সে কি মৃতের জীবন পাওয়ার মত অবস্থা হ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য়দার তালের থেকে তৈরী প্রথম রুটি যদি ঈশ্বরকে নিবেদিত করা হয় তাহলে পুরো তালটাই পবিত্র; আর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র শিকড় পবিত্র হলে তার সব শাখাই পবিত্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হলে আমি জিজ্ঞাসা করি, ‘ঈশ্বর কি তাঁর লোকদের দূরে সরিয়ে দিয়েছেন?’ নিশ্চয়ই না, কারণ আ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রাহামের বংশধর, বিন্যামীন গোষ্ঠীর একজন ইস্রায়েল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জলপাই গাছের কয়েকটি শাখা ভেঙ্গে গেলে সেই জায়গায় তোমার মত বুনো জলপাইয়ের এক শাখা, ঐ গ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লম করে জুড়ে দেওয়া হয়েছে৷ এখন তুমি আসল জলপাই গাছের বাকী শাখা প্রশাখার সঙ্গে শেকড়ের রস ও জীব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 টেনে নিচ্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ূর্বেই ঈশ্বর যাদের তাঁর নিজের লোক বলে মনোনীত করেছিলেন তাদের তিনি দূরে সরিয়ে দেন নি৷ শাস্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িয় সম্বন্ধে কি বলে তোমরা কি জান না? এলিয় যখন ইস্রায়েলীদের বিরুদ্ধে ঈশ্বরের কাছে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,তুমি সেই ভাঙ্গা শাখাগুলির চেয়ে নিজেকে উন্নত ভেবে গর্ব করো না; কিন্তু যদি কর তাহল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ো য়ে শেকড়কে তুমি ধারণ করছ না বরং শেকড়ই তোমাকে ধারণ কর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তিনি বললেন, ‘প্রভু তারা তোমার ভাববাদীদের হত্যা করেছে, তোমার সমস্ত যজ্ঞবেদী ধ্বংস করেছে৷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ভাববাদী এখনও জীবিত আছি আর লোকরা আমার প্রাণনাশের চেষ্টা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তুমি বলতেই পার য়ে তোমাকে কলম লাগাবার জন্যেই শাখাগুলো ভাঙ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ঈশ্বর তখন এলিয়কে কি উত্তর দিয়েছিলেন? ঈশ্বর বললেন, ‘এখনও আমার সাত হাজার লোককে বাঁচ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ি, যাঁরা আমার উপাসনা করে৷ এই সাত হাজার লোক বালের সামনে জানুপাত করে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্যাঁ, ঠিক৷ ঈশ্বরে বিশ্বাস ছিল না বলেই তাদের ভাঙ্গা হয়েছিল, আর তোমার বিশ্বাস ছিল বলেই তু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র অংশরূপে আছ, এর জন্য গর্ব না করে বরং ভয়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ঠিক সেই ভাবেই এখনও কিছু লোক আছে, ঈশ্বর যাদেরকে নিজ অনুগ্রহে মনোনী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যখন সেই প্রকৃত শাখাগুলিই কেটে ফেলেছিলেন তখন বিশ্বাস না থাকলে তিনি তোমাকেও রেহাই দেব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যদি তাঁর লোকদের অনুগ্রহে মনোনীত করেছেন, তবে তাদের কৃতকর্মের ফলে তারা ঈশ্বরের লোক বলে গ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নি, কারণ তাই যদি হত তবে ঈশ্বরের অনুগ্রহ আর অনুগ্রহ হ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হলে ঈশ্বরের দয়ার ভাব ও কঠোরভাব দেখ৷ যাঁরা আর ঈশ্বরের অনুগামী হয় না তাদের তিনি দণ্ড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 তোমার প্রতি দয়াবান হন যদি তুমি তাঁর দয়ায় অবস্থান করতে থাক৷ যদি না থাক তাহল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্রকৃত গাছ থেকে কেটে ফেলা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র ইহুদীরা যদি ঈশ্বরের কাছে ফিরে আসে, তাঁকে বিশ্বাস করে তবে ঈশ্বর ইহুদীদের আবার গ্রহণ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য়েখানে ছিল ঈশ্বর তাদের সেখানে আবার জুড়ে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ুনো জলপাই গাছের শাখা স্বাভাবিকভাবে উত্তম জলপাই গাছে লাগানো হয় না; কিন্তু তোমরা অইহুদীরা বু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 গাছের শাখার মত হলেও তোমাদের সকলকে উত্তম জলপাই গাছের সঙ্গে যুক্ত করা হল৷ সুতরাং ইহুদীরা উত্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 গাছের শাখা-প্রশাখা বলে তাদের ভেঙ্গে ফেলা হলেও তাদের নিজস্ব উত্তম গাছের সঙ্গে আবার কত সহজে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ক্ত করা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ভাই ও বোনেরা, আমি চাই য়ে তোমরা নিগূঢ় সত্য বোঝ যাতে নিজের চোখে নিজেকে জ্ঞানী না মনে কর৷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য়ে ইস্রায়েলীয়দের কিছু অংশ শক্তগ্রীব হয়েছে৷ অইহুদীদের সংখ্যা পূর্ণ না হওয়া পর্যন্ত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নোভাব বদল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ভাবে সমগ্র ইস্রায়েলের উদ্ধার হবে৷ শাস্ত্রে লেখা আছে:‘সিযোন থেকে ত্রাণকর্তা আসবেন৷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ের বংশ থেকে সব অধর্ম দূর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তখন এই লোকদের সব পাপ হরণ করে আমি তাদের সঙ্গে আমার চুক্তি স্থাপন করব৷’যিশাইয় 59 : 20 -27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সমাচার গ্রহণ করতে অস্বীকার করে ইহুদীরা ঈশ্বরের শত্রু হয়েছে৷ তোমরা যাঁরা অইহুদী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ই এমন হয়েছে; কিন্তু বেছে নেবার দিক থেকে ইহুদীরা এখনও ঈশ্বরের মনোনীত লোক৷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ৃপুরুষদের কাছে ঈশ্বর য়ে প্রতিশ্রুতি দিয়েছিলেন সেই সুবাদে তিনি তাদের ভালবাস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কাউকে আহ্বান জানিয়ে ও দান করে অনুশোচনা কর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কসময় তোমরা ঈশ্বরের অবাধ্য ছিলে, কিন্তু এখন ইহুদীদের অবাধ্যতার জন্য তোমরা তাঁর করুণা পে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ঠিক তেমনই তোমরা করুণা পেয়েছ বলে ইহুদীরা ঈশ্বরের অবাধ্য হয়েছে য়েন ইহুদীরা ঈশ্বরের করুণা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তাদের সকলকেই অবাধ্যতায় বন্দী করে রেখেছেন যাতে তিনি সকলের প্রতি দয়া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্যাঁ, ঈশ্বর তাঁর করুণায় কতো ধনবান, তাঁর জ্ঞান ও প্রজ্ঞা কতো গভীর৷ তার বিচারের ব্যাখ্যা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 না৷ তাঁর পথ কেউ বুঝ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শাস্ত্রে য়েমন বলে,‘প্রভুর মন কে জেনেছে? কেই বা তাঁর মন্ত্রণাদাতা হয়েছে?’যিশাইয় 40 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আর কে-ই বা প্রথমে ঈশ্বরকে কিছু দান করেছে? এমন কে আছে যার কাছে ঈশ্বর ঋণী?’ইযোব 41 :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ারণ ঈশ্বরই সবকিছু নির্মাণ করেছেন; সবকিছু তাঁর মধ্য দিয়েই অস্তিত্বে আছে এবং তাঁর জন্যেই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কাল ঈশ্বরের মহিমা অটুট থাকুক!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2026-10-21T06:10:18Z</dcterms:created>
  <dcterms:modified xsi:type="dcterms:W3CDTF">2026-10-21T06:10:18Z</dcterms:modified>
  <dc:title>রোমীয়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