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பேசிச் சொல்லிய சகல வார்த்தைகளுமாவன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னை அடிமைத்தன வீடாகிய எகிப்து தேசத்திலிருந்து புறப்படப்பண்ணின உன் தேவனாகிய கர்த்தர் நான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னை அடிமைத்தன வீடாகிய எகிப்து தேசத்திலிருந்து புறப்படப்பண்ணின உன் தேவனாகிய கர்த்தர் நான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யன்றி உனக்கு வேறே தேவர்கள் உண்டாயிருக்கவேண்டா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ே வானத்திலும், கீழே பூமியிலும், பூமியின்கீழ்த் தண்ணீரிலும் உண்டாயிருக்கிறவைகளுக்கு ஒப்பான ஒரு சொரூபத்தையாகிலும் யாதொரு விக்கிரகத்தையாகிலும் நீ உனக்கு உண்டாக்க வேண்டாம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ே வானத்திலும், கீழே பூமியிலும், பூமியின்கீழ்த் தண்ணீரிலும் உண்டாயிருக்கிறவைகளுக்கு ஒப்பான ஒரு சொரூபத்தையாகிலும் யாதொரு விக்கிரகத்தையாகிலும் நீ உனக்கு உண்டாக்க வேண்டாம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 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 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 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ிடத்தில் அன்புகூர்ந்து, என் கற்பனைகளைக் கைக்கொள்ளுகிறவர்களுக்கோ ஆயிரம் தலைமுறைமட்டும் இரக்கஞ் செய்கிறவராயிர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ிடத்தில் அன்புகூர்ந்து, என் கற்பனைகளைக் கைக்கொள்ளுகிறவர்களுக்கோ ஆயிரம் தலைமுறைமட்டும் இரக்கஞ் செய்கிறவராயி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ுடைய நாமத்தை வீணிலே வழங்காதிருப்பாயாக; கர்த்தர் தம்முடைய நாமத்தை வீணிலே வழங்குகிறவனைத் தண்டியாமல் வி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ுடைய நாமத்தை வீணிலே வழங்காதிருப்பாயாக; கர்த்தர் தம்முடைய நாமத்தை வீணிலே வழங்குகிறவனைத் தண்டியாமல் வி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ஓய்வுநாளைப் பரிசுத்தமாய் ஆசரிக்க நினைப்பாயாக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றுநாளும் நீ வேலைசெய்து, உன் கிரியைகளையெல்லாம் நடப்பிப்பாயாக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ாம்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மிருக ஜீவனானாலும், உன் வாசல்களில் இருக்கிற அந்நியனானாலும், யாதொரு வேலையும் செய்யவேண்டா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ாம்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மிருக ஜீவனானாலும், உன் வாசல்களில் இருக்கிற அந்நியனானாலும், யாதொரு வேலையும் செய்யவேண்டா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ாம்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மிருக ஜீவனானாலும், உன் வாசல்களில் இருக்கிற அந்நியனானாலும், யாதொரு வேலையும் செய்யவேண்டா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ாம்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மிருக ஜீவனானாலும், உன் வாசல்களில் இருக்கிற அந்நியனானாலும், யாதொரு வேலையும் செய்யவேண்டா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ஆறுநாளைக்குள்ளே வானத்தையும் பூமியையும் சமுத்திரத்தையும் அவைகளிலுள்ள எல்லாவற்றையும் உண்டாக்கி, ஏழாம்நாளிலே ஓய்ந்திருந்தார்; ஆகையால், கர்த்தர் ஓய்வுநாளை ஆசீர்வதித்து, அதைப் பரிசுத்தமாக்க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ஆறுநாளைக்குள்ளே வானத்தையும் பூமியையும் சமுத்திரத்தையும் அவைகளிலுள்ள எல்லாவற்றையும் உண்டாக்கி, ஏழாம்நாளிலே ஓய்ந்திருந்தார்; ஆகையால், கர்த்தர் ஓய்வுநாளை ஆசீர்வதித்து, அதைப் பரிசுத்தமாக்க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ஆறுநாளைக்குள்ளே வானத்தையும் பூமியையும் சமுத்திரத்தையும் அவைகளிலுள்ள எல்லாவற்றையும் உண்டாக்கி, ஏழாம்நாளிலே ஓய்ந்திருந்தார்; ஆகையால், கர்த்தர் ஓய்வுநாளை ஆசீர்வதித்து, அதைப் பரிசுத்தமாக்க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ேவனாகிய கர்த்தர் உனக்குக் கொடுக்கிற தேசத்திலே உன் நாட்கள் நீடித்திருப்பதற்கு, உன் தகப்பனையும் உன் தாயையும் கனம்பண்ணுவ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ேவனாகிய கர்த்தர் உனக்குக் கொடுக்கிற தேசத்திலே உன் நாட்கள் நீடித்திருப்பதற்கு, உன் தகப்பனையும் உன் தாயையும் கனம்பண்ணுவ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ொலை செய்யாதிருப்ப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பசாரம் செய்யாதிருப்ப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ளவு செய்யாதிருப்ப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றனுக்கு விரோதமாகப் பொய்ச்சாட்சி சொல்லாதிருப்பாய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றனுடைய வீட்டை இச்சியாதிருப்பாயாக; பிறனுடைய மனைவியையும், அவனுடைய வேலைக்காரனையும், அவனுடைய வேலைக்காரியையும், அவனுடைய எருதையும், அவனுடைய கழுதையையும், பின்னும் பிறனுக்குள்ள யாதொன்றையும் இச்சியாதிருப்பாயாக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றனுடைய வீட்டை இச்சியாதிருப்பாயாக; பிறனுடைய மனைவியையும், அவனுடைய வேலைக்காரனையும், அவனுடைய வேலைக்காரியையும், அவனுடைய எருதையும், அவனுடைய கழுதையையும், பின்னும் பிறனுக்குள்ள யாதொன்றையும் இச்சியாதிருப்பாயாக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னங்கள் எல்லாரும் இடிமுழக்கங்களையும் மின்னல்களையும் எக்காளச் சத்தத்தையும் மலை புகைகிறதையும் கண்டார்கள்; அதைக் கண்டு, ஜனங்கள் பின்வாங்கி, தூரத்திலே நின்ற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னங்கள் எல்லாரும் இடிமுழக்கங்களையும் மின்னல்களையும் எக்காளச் சத்தத்தையும் மலை புகைகிறதையும் கண்டார்கள்; அதைக் கண்டு, ஜனங்கள் பின்வாங்கி, தூரத்திலே நின்ற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னங்கள் எல்லாரும் இடிமுழக்கங்களையும் மின்னல்களையும் எக்காளச் சத்தத்தையும் மலை புகைகிறதையும் கண்டார்கள்; அதைக் கண்டு, ஜனங்கள் பின்வாங்கி, தூரத்திலே நின்ற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யை நோக்கி: நீர் எங்களோடே பேசும், நாங்கள் கேட்போம்; தேவன் எங்களோடே பேசாதிருப்பாராக, பேசினால் நாங்கள் செத்துப்போவோம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யை நோக்கி: நீர் எங்களோடே பேசும், நாங்கள் கேட்போம்; தேவன் எங்களோடே பேசாதிருப்பாராக, பேசினால் நாங்கள் செத்துப்போவோம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 ஜனங்களை நோக்கி: பயப்படாதிருங்கள்; உங்களைச் சோதிப்பதற்காகவும், நீங்கள் பாவம்செய்யாதபடிக்குத் தம்மைப் பற்றும் பயம் உங்கள் முகத்திற்கு முன்பாக இருப்பதற்காகவும், தேவன் எழுந்தருளினார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 ஜனங்களை நோக்கி: பயப்படாதிருங்கள்; உங்களைச் சோதிப்பதற்காகவும், நீங்கள் பாவம்செய்யாதபடிக்குத் தம்மைப் பற்றும் பயம் உங்கள் முகத்திற்கு முன்பாக இருப்பதற்காகவும், தேவன் எழுந்தருளினா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தூரத்திலே நின்றார்கள்; மோசே, தேவன் இருந்த கார்மேகத்துக்குச் சமீபமாய்ச் சேர்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ர்த்தர் மோசேயை நோக்கி: நீ இஸ்ரவேல் புத்திரரோடே சொல்லவேண்டியது என்னவென்றால், நான் வானத்திலிருந்து உங்களோடே பேசினேன் என்று கண்ட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ர்த்தர் மோசேயை நோக்கி: நீ இஸ்ரவேல் புத்திரரோடே சொல்லவேண்டியது என்னவென்றால், நான் வானத்திலிருந்து உங்களோடே பேசினேன் என்று கண்ட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எனக்கு ஒப்பாக வெள்ளியினாலே தெய்வங்களையும் பொன்னினாலே தெய்வங்களையும் உங்களுக்கு உண்டாக்கவே வேண்டா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ண்ணினாலே பலிபீடத்தை எனக்கு உண்டாக்கி, அதின்மேல் உன் ஆடுகளையும் உன் மாடுகளையும் சர்வாங்க தகனபலியாகவும் சமாதானபலியாகவும் செலுத்துவாயாக; நான் என் நாமத்தைப் பிரஸ்தாபப்படுத்தும் எந்த ஸ்தானத்திலும் உன்னிடத்தில் வந்து, உன்னை ஆசீர்வதிப்ப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ண்ணினாலே பலிபீடத்தை எனக்கு உண்டாக்கி, அதின்மேல் உன் ஆடுகளையும் உன் மாடுகளையும் சர்வாங்க தகனபலியாகவும் சமாதானபலியாகவும் செலுத்துவாயாக; நான் என் நாமத்தைப் பிரஸ்தாபப்படுத்தும் எந்த ஸ்தானத்திலும் உன்னிடத்தில் வந்து, உன்னை ஆசீர்வதிப்ப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ண்ணினாலே பலிபீடத்தை எனக்கு உண்டாக்கி, அதின்மேல் உன் ஆடுகளையும் உன் மாடுகளையும் சர்வாங்க தகனபலியாகவும் சமாதானபலியாகவும் செலுத்துவாயாக; நான் என் நாமத்தைப் பிரஸ்தாபப்படுத்தும் எந்த ஸ்தானத்திலும் உன்னிடத்தில் வந்து, உன்னை ஆசீர்வதிப்ப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ண்ணினாலே பலிபீடத்தை எனக்கு உண்டாக்கி, அதின்மேல் உன் ஆடுகளையும் உன் மாடுகளையும் சர்வாங்க தகனபலியாகவும் சமாதானபலியாகவும் செலுத்துவாயாக; நான் என் நாமத்தைப் பிரஸ்தாபப்படுத்தும் எந்த ஸ்தானத்திலும் உன்னிடத்தில் வந்து, உன்னை ஆசீர்வதிப்ப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க் கல்லினால் பலிபீடத்தை உண்டாக்கவேண்டுமாகில், அதை வெட்டின கல்லுகளால் கட்டவேண்டாம்; அதின்மேல் உளியிட்டவுடனே, அதை அசுசிப்படுத்துவ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க் கல்லினால் பலிபீடத்தை உண்டாக்கவேண்டுமாகில், அதை வெட்டின கல்லுகளால் கட்டவேண்டாம்; அதின்மேல் உளியிட்டவுடனே, அதை அசுசிப்படுத்துவ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பலிபீடத்தின்மேல் உன் நிர்வாணம் காணப்படாதபடிக்கு, படிகளால் அதின்மேல் ஏறவும் வேண்டா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பலிபீடத்தின்மேல் உன் நிர்வாணம் காணப்படாதபடிக்கு, படிகளால் அதின்மேல் ஏறவும் வேண்ட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ঈশ্বর এই সব কথা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আমিই প্রভু, তোমাদের ঈশ্বর| আমিই তোমাদের মিশরের দাসত্ব থেকে মুক্ত করেছি| তাই তোমরা এই নির্দেশ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ব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আমাকে ছাড়া তোমরা আর কোনও দেবতাকে উপাসনা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তোমরা অবশ্যই অন্য কোন মূর্তি গড়বে না য়েগুলো আকাশের, ভূমির অথবা জলের নীচের কোন প্রাণী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োন মূর্ত্তির উপাসনা বা সেবা করবে না| কারণ, আমিই প্রভু, তোমাদের ঈশ্বর| যারা অন্য দেবতার উপাস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তাদের আমি ঘৃণা করি| আমার বিরুদ্ধে যারা পাপ করবে তারা আমার শত্রুতে পরিণত হবে| এবং আ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েব| আমি তাদের সন্তানসন্ততি এবং পরবর্তী প্রজন্মকেও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যারা আমায ভালবাসবে ও আমার নির্দেশ মান্য করবে তাদের প্রতি আমি সর্বদা দযালু থাকব| আ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জার প্রজন্ম পর্য়ন্ত দযা প্রদর্শন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তোমরা তোমাদের প্রভু ঈশ্বরের নাম ভুল ভাবে ব্যবহার করবে না| যদি কেউ তা করে তাহলে সে দোষী এবং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নির্দোষ সাব্যস্ত 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বিশ্রামের দিনটিকে বিশেষ দিন হিসাবে মনে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প্তাহে ছয় দিন কাজ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সপ্তমদিনটি হবে অবসরের| প্রভু, তোমাদের ঈশ্বরের প্রতি সম্মান প্রর্দশনের দিন| সুতরাং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ে কেউ কাজ করবে না-তুমি নয়, অথবা তোমার ছেলেরা এবং মেয়েরা, অথবা তোমার স্ত্রী, অথবা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ীতদাস-দাসীরা কেউ নয়| এমনকি তোমাদের গৃহপালিত পশু এবং তোমাদের শহরে বাস করা বিদেশীরাও বিশ্রা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ে কোন কাজ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ারণ প্রভু সপ্তাহে ছয় দিন কাজ করে এই আকাশ, পৃথিবী, সমুদ্র এবং এর মধ্যস্থিত সব কিছু বানিয়ে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সপ্তমদিনে তিনি বিশ্রাম নিয়েছেন| এইভাবে বিশ্রামের দিনটি প্রভুর আশীর্বাদ ধন্য - ছুটির দিন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দিনটিকে বিশেষ দিন হিসাবে সৃষ্ট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তুমি অবশ্যই তোমার পিতামাতাকে সম্মান করবে, তাহলে তোমরা তোমাদের দেশে দীর্ঘ জীবনযাপন করবে| য়ে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, তোমাদের ঈশ্বর তোমাদের দিচ্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কাউকে হত্যা কো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ব্যাভিচার কো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চুরি কো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অন্যদের সম্বন্ধে মিথ্যা বোল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তোমাদের প্রতিবেশীর ঘরবাড়ীর প্রতি লোভ কোরো না| তার স্ত্রীকে ভোগ করতে চেও না| এবং তার দাস-দাস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বাদি পশু অথবা গাধাদের আত্মসাত্‌ করতে চেও না| অন্যদের কোন কিছুর প্রতি লোভ কোর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ঐ সমযে, লোকজন বজ্র নির্ঘোষ শুনতে পেল এবং বিদ্য়ুত্‌ দেখতে পেল| তারা শিঙার শব্দ শুনতে পে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ল ধোঁয়া ওপর দিকে উঠছে| এই দেখে লোকরা ভয়ে কুঁকড়ে গেল| পর্বত থেকে দূরে দাঁড়িয়ে তারা এই ঘট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খন লোকরা মোশিকে বলল, “তুমি যদি আমাদের সঙ্গে কথা বলতে চাও তাহলে তা আমরা শুনব| কিন্তু ঈশ্বর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সঙ্গে কথা না বলেন| তিনি কথা বললে আমরা ভয়ে মারা য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খন মোশি তাদের বলল, “ভয় পেও না| প্রভু তোমাদের পরীক্ষা করতে আবির্ভূত হয়েছেন| তিনি চান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সম্মান কর, যাতে তোমরা পাপ কাজ না ক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লোকরা পর্বত থেকে দূরে দাঁড়িয়ে থাকল, আর তখন মোশি অন্ধকার মেঘের ভেতর ঈশ্বরের কাছ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প্রভু মোশিকে, ইস্রায়েলের লোকদের এই কথাগুলি বলার জন্য বললেন: “তোমরা দেখেছো য়ে আমি স্ব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তোমাদের সঙ্গে কথা বল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ুতরাং তোমরা আমার সঙ্গে তুলনা করে সোনা অথবা রূপো দিয়ে অন্য কোন মূর্ত্তি গড়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আমার জন্য একটি বিশেষ বেদী তৈরী করো| বেদী তৈরীর সময় মাটি ব্যবহার করবে| আমার প্রতি উত্স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েবে ঐ বেদীর ওপর হোমবলি ও মঙ্গল নৈবেদ্য নিবেদন করবে| বলিতে তোমাদের গৃহপালিত মেষ অথবা গবাদি পশ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বে| যেখানে যেখানে আমি তোমাদের মনে রাখতে বলেছি সেই সব স্থানে তোমরা এই বলিগুলি দেবে| তখন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তোমাদের আশীর্বাদ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াথরের বেদী তৈরী করলে কোন লোহার অস্ত্র দিয়ে, কাটা পাথর ফলক দিয়ে সেই বেদী তৈরী করবে না| যদি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ো তাহলে সেই বেদী গ্রহণয়োগ্য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বং আমার বেদীতে কোন সিঁড়ি তৈরী করবে না| যদি বেদীতে সিঁড়ি থাকে তাহলে ঐ সিঁড়ি দিয়ে মানুষ য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বে তখন নীচের লোকদের কাছে তাদের নগ্নতা প্রকাশ প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2026-10-20T06:11:23Z</dcterms:created>
  <dcterms:modified xsi:type="dcterms:W3CDTF">2026-10-20T06:11:23Z</dcterms:modified>
  <dc:title>যাত্রাফল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