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presProps" Target="presProps.xml"/>
  <Relationship Id="rId86" Type="http://schemas.openxmlformats.org/officeDocument/2006/relationships/viewProps" Target="viewProps.xml"/>
  <Relationship Id="rId87"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in the fourth year of Jehoiakim the son of Josiah king of Judah, that this word came unto Jeremiah from the LORD, saying,]]></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in the fourth year of Jehoiakim the son of Josiah king of Judah, that this word came unto Jeremiah from the LORD, saying,]]></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ake you a roll of a book, and write therein all the words that I have spoken unto you against Israel, and against Judah, and against all the nations, from the day I spoke unto you, from the days of Josiah, even unto this day.]]></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ake you a roll of a book, and write therein all the words that I have spoken unto you against Israel, and against Judah, and against all the nations, from the day I spoke unto you, from the days of Josiah, even unto this day.]]></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ake you a roll of a book, and write therein all the words that I have spoken unto you against Israel, and against Judah, and against all the nations, from the day I spoke unto you, from the days of Josiah, even unto this day.]]></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It may be that the house of Judah will hear all the evil which I purpose to do unto them; that they may return every man from his evil way; that I may forgive their iniquity and their sin.]]></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It may be that the house of Judah will hear all the evil which I purpose to do unto them; that they may return every man from his evil way; that I may forgive their iniquity and their sin.]]></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n Jeremiah called Baruch the son of Neriah: and Baruch wrote from the mouth of Jeremiah all the words of the LORD, which he had spoken unto him, upon a roll of a book.]]></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n Jeremiah called Baruch the son of Neriah: and Baruch wrote from the mouth of Jeremiah all the words of the LORD, which he had spoken unto him, upon a roll of a book.]]></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Jeremiah commanded Baruch, saying, I am shut up; I cannot go into the house of the LORD:]]></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Jeremiah commanded Baruch, saying, I am shut up; I cannot go into the house of the LORD:]]></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refore go you, and read in the roll, which you have written from my mouth, the words of the LORD in the ears of the people in the LORD's house upon the fasting day: and also you shall read them in the ears of all Judah that come out of their citie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refore go you, and read in the roll, which you have written from my mouth, the words of the LORD in the ears of the people in the LORD's house upon the fasting day: and also you shall read them in the ears of all Judah that come out of their citie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refore go you, and read in the roll, which you have written from my mouth, the words of the LORD in the ears of the people in the LORD's house upon the fasting day: and also you shall read them in the ears of all Judah that come out of their citie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It may be they will present their supplication before the LORD, and will return every one from his evil way: for great is the anger and the fury that the LORD has pronounced against this peopl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It may be they will present their supplication before the LORD, and will return every one from his evil way: for great is the anger and the fury that the LORD has pronounced against this peopl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It may be they will present their supplication before the LORD, and will return every one from his evil way: for great is the anger and the fury that the LORD has pronounced against this peopl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Baruch the son of Neriah did according to all that Jeremiah the prophet commanded him, reading in the book the words of the LORD in the LORD's hous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Baruch the son of Neriah did according to all that Jeremiah the prophet commanded him, reading in the book the words of the LORD in the LORD's hous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it came to pass in the fifth year of Jehoiakim the son of Josiah king of Judah, in the ninth month, that they proclaimed a fast before the LORD to all the people in Jerusalem, and to all the people that came from the cities of Judah unto Jerusalem.]]></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it came to pass in the fifth year of Jehoiakim the son of Josiah king of Judah, in the ninth month, that they proclaimed a fast before the LORD to all the people in Jerusalem, and to all the people that came from the cities of Judah unto Jerusalem.]]></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it came to pass in the fifth year of Jehoiakim the son of Josiah king of Judah, in the ninth month, that they proclaimed a fast before the LORD to all the people in Jerusalem, and to all the people that came from the cities of Judah unto Jerusalem.]]></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n read Baruch in the book the words of Jeremiah in the house of the LORD, in the chamber of Gemariah the son of Shaphan the scribe, in the higher court, at the entry of the new gate of the LORD's house, in the ears of all the peopl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n read Baruch in the book the words of Jeremiah in the house of the LORD, in the chamber of Gemariah the son of Shaphan the scribe, in the higher court, at the entry of the new gate of the LORD's house, in the ears of all the people.]]></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n read Baruch in the book the words of Jeremiah in the house of the LORD, in the chamber of Gemariah the son of Shaphan the scribe, in the higher court, at the entry of the new gate of the LORD's house, in the ears of all the people.]]></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When Michaiah the son of Gemariah, the son of Shaphan, had heard out of the book all the words of the LORD,]]></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When Michaiah the son of Gemariah, the son of Shaphan, had heard out of the book all the words of the LORD,]]></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n he went down into the king's house, into the scribe's chamber: and, lo, all the princes sat there, even Elishama the scribe, and Delaiah the son of Shemaiah, and Elnathan the son of Achbor, and Gemariah the son of Shaphan, and Zedekiah the son of Hananiah, and all the prince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n he went down into the king's house, into the scribe's chamber: and, lo, all the princes sat there, even Elishama the scribe, and Delaiah the son of Shemaiah, and Elnathan the son of Achbor, and Gemariah the son of Shaphan, and Zedekiah the son of Hananiah, and all the prince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n he went down into the king's house, into the scribe's chamber: and, lo, all the princes sat there, even Elishama the scribe, and Delaiah the son of Shemaiah, and Elnathan the son of Achbor, and Gemariah the son of Shaphan, and Zedekiah the son of Hananiah, and all the prince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n he went down into the king's house, into the scribe's chamber: and, lo, all the princes sat there, even Elishama the scribe, and Delaiah the son of Shemaiah, and Elnathan the son of Achbor, and Gemariah the son of Shaphan, and Zedekiah the son of Hananiah, and all the prince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n Michaiah declared unto them all the words that he had heard, when Baruch read the book in the ears of the people.]]></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n Michaiah declared unto them all the words that he had heard, when Baruch read the book in the ears of the people.]]></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refore all the princes sent Jehudi the son of Nethaniah, the son of Shelemiah, the son of Cushi, unto Baruch, saying, Take in yours hand the roll wherein you have read in the ears of the people, and come. So Baruch the son of Neriah took the roll in his hand, and came unto them.]]></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refore all the princes sent Jehudi the son of Nethaniah, the son of Shelemiah, the son of Cushi, unto Baruch, saying, Take in yours hand the roll wherein you have read in the ears of the people, and come. So Baruch the son of Neriah took the roll in his hand, and came unto them.]]></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refore all the princes sent Jehudi the son of Nethaniah, the son of Shelemiah, the son of Cushi, unto Baruch, saying, Take in yours hand the roll wherein you have read in the ears of the people, and come. So Baruch the son of Neriah took the roll in his hand, and came unto them.]]></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refore all the princes sent Jehudi the son of Nethaniah, the son of Shelemiah, the son of Cushi, unto Baruch, saying, Take in yours hand the roll wherein you have read in the ears of the people, and come. So Baruch the son of Neriah took the roll in his hand, and came unto them.]]></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y said unto him, Sit down now, and read it in our ears. So Baruch read it in their ear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y said unto him, Sit down now, and read it in our ears. So Baruch read it in their ear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Now it came to pass, when they had heard all the words, they were afraid both one and the other, and said unto Baruch, We will surely tell the king of all these word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Now it came to pass, when they had heard all the words, they were afraid both one and the other, and said unto Baruch, We will surely tell the king of all these word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y asked Baruch, saying, Tell us now, How did you write all these words at his mouth?]]></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y asked Baruch, saying, Tell us now, How did you write all these words at his mouth?]]></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n Baruch answered them, He pronounced all these words unto me with his mouth, and I wrote them with ink in the book.]]></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n Baruch answered them, He pronounced all these words unto me with his mouth, and I wrote them with ink in the book.]]></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n said the princes unto Baruch, Go, hide you, you and Jeremiah; and let no man know where all of you be.]]></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n said the princes unto Baruch, Go, hide you, you and Jeremiah; and let no man know where all of you be.]]></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y went in to the king into the court, but they laid up the roll in the chamber of Elishama the scribe, and told all the words in the ears of the king.]]></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y went in to the king into the court, but they laid up the roll in the chamber of Elishama the scribe, and told all the words in the ears of the king.]]></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So the king sent Jehudi to fetch the roll: and he took it out of Elishama the scribe's chamber. And Jehudi read it in the ears of the king, and in the ears of all the princes which stood beside the king.]]></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So the king sent Jehudi to fetch the roll: and he took it out of Elishama the scribe's chamber. And Jehudi read it in the ears of the king, and in the ears of all the princes which stood beside the king.]]></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So the king sent Jehudi to fetch the roll: and he took it out of Elishama the scribe's chamber. And Jehudi read it in the ears of the king, and in the ears of all the princes which stood beside the king.]]></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Now the king sat in the winter-house in the ninth month: and there was a fire on the hearth burning before him.]]></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Now the king sat in the winter-house in the ninth month: and there was a fire on the hearth burning before him.]]></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it came to pass, that when Jehudi had read three or four leaves, he cut it with the penknife, and cast it into the fire that was on the hearth, until all the roll was consumed in the fire that was on the hearth.]]></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it came to pass, that when Jehudi had read three or four leaves, he cut it with the penknife, and cast it into the fire that was on the hearth, until all the roll was consumed in the fire that was on the hearth.]]></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Yet they were not afraid, nor rent their garments, neither the king, nor any of his servants that heard all these words.]]></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Yet they were not afraid, nor rent their garments, neither the king, nor any of his servants that heard all these word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Nevertheless Elnathan and Delaiah and Gemariah had made intercession to the king that he would not burn the roll: but he would not hear them.]]></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Nevertheless Elnathan and Delaiah and Gemariah had made intercession to the king that he would not burn the roll: but he would not hear them.]]></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But the king commanded Jerahmeel the son of Hammelech, and Seraiah the son of Azriel, and Shelemiah the son of Abdeel, to take Baruch the scribe and Jeremiah the prophet: but the LORD hid them.]]></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But the king commanded Jerahmeel the son of Hammelech, and Seraiah the son of Azriel, and Shelemiah the son of Abdeel, to take Baruch the scribe and Jeremiah the prophet: but the LORD hid them.]]></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But the king commanded Jerahmeel the son of Hammelech, and Seraiah the son of Azriel, and Shelemiah the son of Abdeel, to take Baruch the scribe and Jeremiah the prophet: but the LORD hid them.]]></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Then the word of the LORD came to Jeremiah, after that the king had burned the roll, and the words which Baruch wrote at the mouth of Jeremiah, saying,]]></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Then the word of the LORD came to Jeremiah, after that the king had burned the roll, and the words which Baruch wrote at the mouth of Jeremiah, saying,]]></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Take you again another roll, and write in it all the former words that were in the first roll, which Jehoiakim the king of Judah has burned.]]></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Take you again another roll, and write in it all the former words that were in the first roll, which Jehoiakim the king of Judah has burned.]]></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you shall say to Jehoiakim king of Judah, Thus says the LORD; You have burned this roll, saying, Why have you written therein, saying, The king of Babylon shall certainly come and destroy this land, and shall cause to cease from thence man and beast?]]></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you shall say to Jehoiakim king of Judah, Thus says the LORD; You have burned this roll, saying, Why have you written therein, saying, The king of Babylon shall certainly come and destroy this land, and shall cause to cease from thence man and beast?]]></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you shall say to Jehoiakim king of Judah, Thus says the LORD; You have burned this roll, saying, Why have you written therein, saying, The king of Babylon shall certainly come and destroy this land, and shall cause to cease from thence man and beast?]]></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Therefore thus says the LORD of Jehoiakim king of Judah; He shall have none to sit upon the throne of David: and his dead body shall be cast out in the day to the heat, and in the night to the frost.]]></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Therefore thus says the LORD of Jehoiakim king of Judah; He shall have none to sit upon the throne of David: and his dead body shall be cast out in the day to the heat, and in the night to the frost.]]></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Therefore thus says the LORD of Jehoiakim king of Judah; He shall have none to sit upon the throne of David: and his dead body shall be cast out in the day to the heat, and in the night to the frost.]]></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I will punish him and his seed and his servants for their iniquity; and I will bring upon them, and upon the inhabitants of Jerusalem, and upon the men of Judah, all the evil that I have pronounced against them; but they hearkened not.]]></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I will punish him and his seed and his servants for their iniquity; and I will bring upon them, and upon the inhabitants of Jerusalem, and upon the men of Judah, all the evil that I have pronounced against them; but they hearkened not.]]></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I will punish him and his seed and his servants for their iniquity; and I will bring upon them, and upon the inhabitants of Jerusalem, and upon the men of Judah, all the evil that I have pronounced against them; but they hearkened not.]]></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I will punish him and his seed and his servants for their iniquity; and I will bring upon them, and upon the inhabitants of Jerusalem, and upon the men of Judah, all the evil that I have pronounced against them; but they hearkened not.]]></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Then took Jeremiah another roll, and gave it to Baruch the scribe, the son of Neriah; who wrote therein from the mouth of Jeremiah all the words of the book which Jehoiakim king of Judah had burned in the fire: and there were added besides unto them many like words.]]></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Then took Jeremiah another roll, and gave it to Baruch the scribe, the son of Neriah; who wrote therein from the mouth of Jeremiah all the words of the book which Jehoiakim king of Judah had burned in the fire: and there were added besides unto them many like words.]]></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Then took Jeremiah another roll, and gave it to Baruch the scribe, the son of Neriah; who wrote therein from the mouth of Jeremiah all the words of the book which Jehoiakim king of Judah had burned in the fire: and there were added besides unto them many like words.]]></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Then took Jeremiah another roll, and gave it to Baruch the scribe, the son of Neriah; who wrote therein from the mouth of Jeremiah all the words of the book which Jehoiakim king of Judah had burned in the fire: and there were added besides unto them many like words.]]></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736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ரேமியா : 3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யோசியாவின் குமாரனாகிய யோயாக்கீம் என்னும் யூதா ராஜாவின் நாலாம் வருஷத்திலே கர்த்தரால் எரேமியாவு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டான வார்த்தை என்னவென்றா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நீ ஒரு புஸ்தகச் சுருளை எடுத்து, யோசியாவின் நாட்களிலே நான் உன்னுடனே பேசின நாள் முதற்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ந்நாள்மட்டும் இஸ்ரவேலைக்குறித்தும், யூதாவைக்குறித்தும், சகல ஜாதிகளைக் குறித்தும் உன்னோடே சொ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 வார்த்தைகளையும் அதிலே எழு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யூதாவின் குடும்பத்தார், அவரவர் தங்கள் பொல்லாத வழியைவிட்டுத் திரும்பும்படியாகவும், தங்களுக்கு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ய நினைத்திருக்கிற தீங்குகளைக் குறித்து ஒருவேளை அவர்கள் கேட்பார்கள்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ப்பொழுது எரேமியா நேரியாவின் குமாரனாகிய பாருக்கை அழைத்தான்; பாருக்கு என்பவன்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6]]></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ரேமியாவுடனே சொல்லிவந்த எல்லா வார்த்தைகளையும் அவன் வாய் சொல்ல ஒரு புஸ்தகச் சுருளில் எழு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6]]></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பின்பு எரேமியா பாருக்கை நோக்கி: நான் அடைக்கப்பட்டவன்; நான் கர்த்தருடைய ஆலயத்துக்குள் பிரவேசி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6]]></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6]]></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நீ உள்ளே பிரவேசித்து, என் வாய் சொல்ல நீ எழுதின சுருளிலுள்ள கர்த்தருடைய வார்த்தைகளைக் கர்த்த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6]]></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லயத்தில் உபவாச நாளிலே ஜனங்களுடைய செவிகள் கேட்க வாசிப்பதுமன்றி, தங்கள் பட்டணங்களிலிருந்து வரு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 யூதா கோத்திரத்தாரும் கேட்கும்படி அவைகளை வாசிப்பா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ஒருவேளை அவர்கள் கர்த்தருடைய முகத்துக்கு முன்பாகப் பணிந்து விண்ணப்பம்பண்ணி, அவரவர் தங்கள் பொல்லா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ழியை விட்டுத் திரும்புவார்கள்; கர்த்தர் இந்த ஜனத்துக்கு விரோதமாகக் கூறியிருக்கிற கோபமும் உக்கிர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யது என்று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6]]></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ப்படியே நேரியாவின் குமாரனாகிய பாருக்கு அந்தப் புஸ்தகத்தில், கர்த்தருடைய ஆலயத்தில், கர்த்த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6]]></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களை வாசிக்கும்படி எரேமியா தீர்க்கதரிசி தனக்குக் கற்பித்தபடியெல்லாம் 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6]]></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யோசியாவின் குமாரனாகிய யோயாக்கீம் என்னும் யூதா ராஜாவின் ஐந்தாம் வருஷத்து ஒன்பதாம் மாத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6]]></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ருசலேமிலிருக்கிற எல்லா ஜனத்துக்கும், யூதாவின் பட்டணங்களிலிருந்து எருசலேமுக்கு வருகிற எ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6]]></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னத்துக்கும், கர்த்தருக்கு முன்பாக உபவாசம் செய்யவேண்டுமென்று கூற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6]]></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ப்பொழுது பாருக்கு கர்த்தருடைய ஆலயத்தின் மேற்பிராகாரத்தில், கர்த்தருடைய ஆலயத்து வாசலின் ந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6]]></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ருகான சாப்பானுடைய குமாரனாகிய கெமரியா என்னும் சம்பிரதியின் அறையிலே, அந்தப் புஸ்தகத்திலு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6]]></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ரேமியாவின் வார்த்தைகளை ஜனங்கள் எல்லாரும் கேட்க வாசி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6]]></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சாப்பானுடைய குமாரனாகிய கெமரியாவின் மகன் மிகாயா அந்தப் புஸ்தகத்திலுள்ள கர்த்த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6]]></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களையெல்லாம் வாசிக்கக் கேட்ட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6]]></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வன் ராஜாவின் அரமனைக்குப் போய், சம்பிரதியின் அறையில் பிரவேசித்தான்; இதோ, அங்கே எல்லா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6]]></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புக்களும் சம்பிரதியாகிய எலிசாமாவும் செமாயாவின் குமாரன் குமாரனாகிய தெலாயாவும், அக்போ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6]]></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கிய எஸ்தாத்தனும், சாப்பனின் குமாரனாகிய கெமரியாவும், அனனியாவின் குமாரனாகிய சிதேக்கியா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6]]></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ற எல்லாப் பிரபுக்களும் உட்கார்ந்தி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6]]></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பாருக்கு ஜனத்தின் செவிகள் கேட்கப் புஸ்தகத்திலுள்ளவைகளை வாசிக்கையில், தான் கேட்ட எ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6]]></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களையும் மிகாயா அவர்களுக்குத் தெரி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6]]></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ப்பொழுது எல்லாப் பிரபுக்களும் கூஷியின் குமாரனாகிய செலேமியாவின் மகனான நெத்தானியாவி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6]]></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யிருக்கிற யெகுதியைப் பாருக்கினிடத்தில் அனுப்பி, ஜனங்கள் கேட்க நீ வாசித்துக்கொண்டிருந்த சுரு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6]]></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 கையில் எடுத்துக் கொண்டுவா என்று சொல்லச் சொன்னார்கள்; ஆகையால் நேரியாவின் குமாரனாகிய பாரு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6]]></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ளைத் தன் கையில் எடுத்துக்கொண்டு, அவர்களிடத்துக்கு வ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6]]></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வர்கள் அவனை நோக்கி: நீ உட்கார்ந்துகொண்டு, நாங்கள் கேட்க வாசியென்றார்கள்; அவர்கள் கேட்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6]]></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6]]></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ப்பொழுது அவர்கள் எல்லா வார்த்தைகளையும் கேட்கையில் பயமுற்றவர்களாய் ஒருவரையொருவர் பா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6]]></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க்கை நோக்கி: இந்த எல்லா வார்த்தைகளையும் ராஜாவுக்கு நிச்சயமாய் அறிவிப்போ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6]]></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வன் வாய் சொல்ல, நீ இந்த வார்த்தைகளையெல்லாம் எவ்விதமாய் எழுதினாய் அதை எங்களுக்குச் சொல்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6]]></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க்கைக் கே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6]]></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தற்கு பாருக்கு: அவர் தமது வாயினால் இந்த எல்லா வார்த்தைகளையும் உரைத்து, என்னுடனே சொன்னார்,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6]]></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யினால் புஸ்தகத்தில் எழுதினே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6]]></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ப்பொழுது பிரபுக்கள் பாருக்கை நோக்கி: நீயும் எரேமியாவும் போய் ஒளித்துக்கொள்ளுங்கள்;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6]]></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ம் இடத்தை ஒருவரும் அறியப்படாது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6]]></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சுருளைச் சம்பிரதியாகிய எலிசாமாவின் அறையிலே வைத்து, ராஜாவினிடத்துக்கு அரமனையிலே போய், ராஜா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6]]></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விகளுக்கு இந்த வார்த்தைகளையெல்லாம் அறிவி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6]]></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ப்பொழுது ராஜா அந்தச் சுருளை எடுத்துக்கொண்டுவர யெகுதியை அனுப்பினான்; யெகுதி அதைச் சம்பிரதியா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6]]></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சாமாவின் அறையிலிருந்து எடுத்துக்கொண்டுவந்து, ராஜா கேட்கவும், ராஜாவினிடத்தில் நின்ற எல்லா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6]]></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புக்களும் கேட்கவும் வாசி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6]]></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ஒன்பதாம் மாதத்திலே ராஜா, குளிர்காலத்துக்குத் தங்கும் வீட்டில் உட்கார்ந்திருந்தான்; அவ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6]]></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பாகக் கணப்பு மூட்டி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6]]></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யெகுதி மூன்று நாலு பத்திகளை வாசித்த பின்பு, ராஜா ஒரு சூரிக்கத்தியினால் அதை அறு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6]]></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ளனைத்தும் கணப்பிலுள்ள அக்கினியிலே வெந்து போகும்படி, கணப்பிலிருந்த அக்கினியில் எறிந்து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6]]></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ராஜாவாயினும் அந்த வார்த்தைகளையெல்லாம் கேட்ட அவனுடைய சகல ஊழியக்காரராயினும் பயப்படவுமில்லை,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6]]></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ஸ்திரங்களைக் கிழித்துக்கொள்ளவு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6]]></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எல்நாத்தானும், தெலாயாவும், கெமரியாவுமோ: அந்தச் சுருளைச் சுட்டெரிக்க வேண்டாம்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6]]></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னிடத்தில் விண்ணப்பம் பண்ணினார்கள்; ஆனாலும் அவர்களுக்கு அவன் செவிகொடா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6]]></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பாருக்கு என்னும் சம்பிரதியையும் எரேமியா தீர்க்கதரிசியையும் பிடிக்கும்படிக்கு, ராஜா அம்மெலேகி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6]]></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கிய யொமெயேலுக்கும், அஸ்ரியேலின் குமாரனாகிய செராயாவுக்கும், அப்தெயேலின் குமார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6]]></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மியாவுக்கும் கட்டளை கொடுத்தான்; ஆனாலும் கர்த்தர் அவர்களை மறை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6]]></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ராஜா அந்தச் சுருளையும், அதிலே எரேமியாவின் வாய் சொல்லப் பாருக்கு எழுதியிருந்த வார்த்தை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6]]></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ட்டெரித்த பின்பு, எரேமியாவுக்குக் கர்த்தருடைய வார்த்தை உண்டாகி,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6]]></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நீ திரும்ப வேறொரு சுருளை எடுத்து, யூதாவின் ராஜாவாகிய யோயாக்கீம் சுட்டெரித்த முத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6]]></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ளிலிருந்த முந்தின வார்த்தைகளையெல்லாம் அதிலே எழுது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6]]></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மேலும் நீ யூதாவின் ராஜாவாகிய யோயாக்கீமை நோக்கி: பாபிலோன் ராஜா நிச்சயமாய் வருவான் என்ப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6]]></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 இந்தத் தேசத்தை அழித்து அதிலிருந்து மனுஷரையும் மிருகங்களையும் ஒழியப்பண்ணுவான் என்பதையும் 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6]]></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ல் எழுதினதேதென்று சொல்லி, அந்தச் சுருளை நீ சுட்டெரித்தாயே என்று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6]]></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ஆகையால் யூதாவின் ராஜாவாகிய யோயாக்கீமைக் குறித்து; தாவீதின் சிங்காசனத்தின்மேல் உட்காரும்படி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6]]></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ம்சத்தில் ஒருவனும் இரான்; அவனுடைய பிரேதமோவென்றால், பகலின் உஷ்ணத்துக்கும் இரவின் குளி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6]]></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றிந்துவிடப்பட்டுக்கிட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6]]></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நான் அவனிடத்திலும், அவன் சந்ததியினிடத்திலும், அவன் பிரபுக்களினிடத்திலும் அவர்கள் அக்கிரம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6]]></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ரித்து, அவன்மேலும் எருசலேமின் குடிகள்மேலும், யூதா மனுஷர்மேலும், நான் அவர்களுக்குச் சொன்ன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6]]></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கேளாமற்போனதுமான தீங்கனைத்தையும் வரப்பண்ணுவேன் என்று கர்த்தர் சொல்லுகிறார் என்று சொ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6]]></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6]]></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அப்பொழுது எரேமியா வேறொரு சுருளை எடுத்து, அதை நேரியாவின் குமாரனாகிய பாருக்கு என்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6]]></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பிரதியினிடத்தில் கொடுத்தான்; அவன் யூதாவின் ராஜாவாகிய யோயாக்கீம் அக்கினியால் சுட்டெ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6]]></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ஸ்தகத்தின் வார்த்தைகளையெல்லாம், அதிலே எரேமியாவின் வாய் சொல்ல எழுதினான்; இன்னும் அவைகளுக்கொ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6]]></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கம் வார்த்தைகளும் அவைகளோடே சேர்க்க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6]]></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2026-11-01T08:18:07Z</dcterms:created>
  <dcterms:modified xsi:type="dcterms:W3CDTF">2026-11-01T08:18:07Z</dcterms:modified>
  <dc:title>எரேமியா : 36</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