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ணீர் யாவையும் தேவன் துடைப்பார்; இனி மரணமுமில்லை, துக்கமுமில்லை, அலறுதலுமில்லை, வருத்தமுமில்லை; முந்தினவைகள் ஒழிந்துபோயின என்று விளம்ப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ெயங்கொள்ளுகிறவன் எல்லாவற்றையும் சுதந்தரித்துக்கொள்ளுவான்; நான் அவன் தேவனாயிருப்பேன், அவன் என் குமாரனாய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சல்களின் அருகே பன்னிரண்டு தூதர்களிருந்தார்கள்; அந்த வாசல்களின்மேல் இஸ்ரவேல் சந்ததியாராகிய பன்னிரண்டு கோத்திரத்தாருடைய நாமங்களும் எழுதப்பட்டி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மதில் வச்சிரக்கல்லால் கட்டப்பட்டிருந்தது; நகரம் தெளிந்தபளிங்குக்கு ஒப்பான சுத்தப்பொன்ன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லே தேவாலயத்தை நான் காணவில்லை; சர்வவல்லமையுள்ள தேவனாகிய கர்த்தரும் ஆட்டுக்குட்டியானவருமே அதற்கு ஆலய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ட்சிக்கப்படுகிற ஜனங்கள் அதின் வெளிச்சத்திலே நடப்பார்கள் பூமியின் ராஜாக்கள் தங்கள் மகிமையையும் கனத்தையும் அதற்குள்ளே கொண்டுவருவார்கள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இராக்காலம் இல்லாதபடியால், அதின் வாசல்கள் பகலில் அடைக்கப்படுவதே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லகத்தாருடைய மகிமையையும் கனத்தையும் அதற்குள்ளே கொண்டுவர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പുതിയ ആകാശവും പുതിയ ഭൂമിയും കണ്ടു; ഒന്നാമത്തെ ആകാശവും ഒന്നാമത്തെ ഭൂമിയും ഒഴിഞ്ഞ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വും ഇനി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ുതിയ യെരൂശലേം എന്ന വിശുദ്ധനഗരം ഭർത്താവിന്നായി അലങ്കരിച്ചിട്ടുള്ള മണവാട്ടിയെപ്പോലെ ഒരു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ൽനിന്നു, ദൈവസന്നിധിയിൽനിന്നു തന്നേ, ഇറങ്ങുന്നതും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ിംഹാസനത്തിൽനിന്നു ഒരു മഹാശബ്ദം പറയുന്നതായി ഞാൻ കേട്ടതു: ഇതാ, മനുഷ്യരോടു കൂ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ം; അവൻ അവരോടുകൂടെ വസിക്കും; അവർ അവന്റെ ജനമായിരിക്കും; ദൈവം താൻ അവരുടെ ദൈവമായി അവര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വരുടെ കണ്ണിൽ നിന്നു കണ്ണുനീർ എല്ലാം തുടെ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നി മരണം ഉണ്ടാകയില്ല; ദുഃഖവും മുറവിളിയും കഷ്ടതയും ഇനി ഉണ്ടാകയില്ല; ഒന്നാമത്തേതു കഴിഞ്ഞ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ൽ ഇരിക്കുന്നവൻ: ഇതാ, ഞാൻ സകലവും പുതുതാക്കുന്നു എന്നു അരുളിച്ചെയ്തു. എഴുതുക, ഈ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യോഗ്യവും സത്യവും ആകുന്നു എന്നും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ന്നെയും അവൻ എന്നോടു അരുളിച്ചെയ്തതു: സംഭവിച്ചുതീർന്നു; ഞാൻ അല്ഫയും ഓമേഗയും ആദിയും അന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; ദാഹിക്കുന്നവന്നു ഞാൻ ജിവനീരുറവിൽ നിന്നു സൌജന്യമായി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യിക്കുന്നവന്നു ഇതു അവകാശമായി ലഭിക്കും; ഞാൻ അവന്നു ദൈവവും അവൻ എനിക്കു മകന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ഭീരുക്കൾ, അവിശ്വാസികൾ അറെക്കപ്പെട്ടവർ കുലപാതകന്മാർ, ദുർന്നടപ്പുകാർ, ക്ഷുദ്രക്ക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ിംബാരാധികൾ എന്നിവർക്കും ഭോഷ്കുപറയുന്ന ഏവർക്കും ഉള്ള ഓഹരി തീയും ഗന്ധകവും കത്തുന്ന പൊയ്കയിലത്രേ: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മത്തെ മര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ത്യബാധ ഏഴും നിറഞ്ഞ ഏഴു കലശം ഉണ്ടായിരുന്ന ഏഴു ദൂതന്മാരിൽ ഒരുത്തൻ വന്നു എന്നോടു: വരി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ിന്റെ കാന്തയായ മണവാട്ടിയെ കാണിച്ചുത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എന്നെ ആത്മവിവശതയിൽ ഉയർന്നോരു വന്മലയിൽ കൊണ്ടുപോയി, യെരൂശലേമെന്ന വിശുദ്ധ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ൽനിന്നു, ദൈവസന്നിധിയിൽനിന്നു തന്നേ, ദൈവതേജസ്സുള്ളതായി ഇറങ്ങുന്നതു കാണിച്ചു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റെ ജ്യോതിസ്സു ഏറ്റവും വിലയേറിയ രത്നത്തിന്നു തുല്യമായി സ്ഫടികസ്വച്ഛതയുള്ള സൂര്യകാന്തം 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പൊക്കമുള്ള വന്മതിലും പന്ത്രണ്ടു ഗോപുരവും ഗോപുരങ്ങളിൽ പന്ത്രണ്ടു ദൂതന്മാരും ഉ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ുടെ പന്ത്രണ്ടു ഗോത്രങ്ങളുടെയും പേർ കൊത്തീട്ട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ിഴക്കു മൂന്നു ഗോപുരം, വടക്കു മൂന്നു ഗോപുരം, തെക്കു മൂന്നു ഗോപുരം, പടിഞ്ഞാറു മൂന്നു ഗോപു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ഗരത്തിന്റെ മതിലിന്നു പന്ത്രണ്ടു അടിസ്ഥാനവും അതിൽ കുഞ്ഞാടിന്റെ പന്ത്രണ്ടു അപ്പൊസ്തല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്രണ്ടു പേര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ോടു സംസാരിച്ചവനു നഗരത്തെയും അതിന്റെ ഗോപുരങ്ങളെയും മതിലിനെയും അള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ള്ള ഒരു അളവുകോ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ഗരം സമചതുരമായി കിടക്കുന്നു; അതിന്റെ വീതിയും നീളവും സമം. അളവുകോൽകൊണ്ടു അവൻ നഗരത്തെ അള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ത്തിരുനൂറു നാഴിക കണ്ടു; അതിന്റെ നീളവും വീതിയും ഉയരവും സമ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റെ മതിൽ അളന്നു; മനുഷ്യന്റെ അളവിന്നു എന്നുവെച്ചാൽ ദൂതന്റെ അളവിന്നു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്റിനാല്പത്തിനാലു മുഴ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തിലിന്റെ പണി സൂര്യകാന്തവും നഗരം സ്വച്ഛസ്ഫടികത്തിന്നൊത്ത തങ്ക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ഗരമതിലിന്റെ അടിസ്ഥാനങ്ങൾ സകല രത്നവുംകൊണ്ടു അലങ്കരിച്ചിരിക്കുന്നു; ഒന്നാം അടിസ്ഥാനം സൂര്യകാ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മത്തേതു നീലരത്നം, മൂന്നാമത്തേതു മാണിക്യം, നാലാമത്തേതു മരതക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ഞ്ചാമത്തേതു നഖവർണ്ണി, ആറാമത്തേതു ചുവപ്പുകല്ലു, ഏഴാമത്തേതു പീതരത്നം, എട്ടാമത്തേതു ഗോമേദക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മ്പതാമത്തേതു പുഷ്യരാഗം, പത്താമത്തേതു വൈഡൂര്യം, പതിനൊന്നാമത്തേതു പത്മരാഗം, പന്ത്രണ്ടാമത്തേതു സുഗന്ധ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ത്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ന്ത്രണ്ടു ഗോപുരവും പന്ത്രണ്ടു മുത്തു; ഓരോ ഗോപുരം ഓരോ മുത്തുകൊണ്ടുള്ളതും നഗരത്തിന്റെ വീഥ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ച്ഛസ്ഫടികത്തിന്നു തുല്യമായ തങ്ക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ന്ദിരം അതിൽ കണ്ടില്ല; സർവ്വശക്തിയുള്ള ദൈവമായ കർത്താവും കുഞ്ഞാടും അതിന്റെ മന്ദിര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ഗരത്തിൽ പ്രകാശിപ്പാൻ സൂര്യനും ചന്ദ്രനും ആവശ്യമില്ല; ദൈവതേജസ്സു അതിനെ പ്രകാശിപ്പിച്ചു; കുഞ്ഞ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വിളക്ക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ജാതികൾ അതിന്റെ വെളിച്ചത്തിൽ നടക്കും; ഭൂമിയുടെ രാജാക്കന്മാർ തങ്ങളുടെ മഹത്വം അതിലേക്കു 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ിന്റെ ഗോപുരങ്ങൾ പകൽക്കാലത്തു അടെക്കുകയില്ല; രാത്രി അവിടെ ഇ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ജാതികളുടെ മഹത്വവും ബഹുമാനവും അതിലേക്കു 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ുഞ്ഞാടിന്റെ ജീവപുസ്തകത്തിൽ എഴുതിയിരിക്കുന്നവരല്ലാതെ അശുദ്ധമായതു യാതൊന്നും മ്ളേച്ഛതയും ഭോഷ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വൻ ആരും അതിൽ കട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2026-10-20T07:01:35Z</dcterms:created>
  <dcterms:modified xsi:type="dcterms:W3CDTF">2026-10-20T07:01:35Z</dcterms:modified>
  <dc:title>വെളിപാട്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