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presProps" Target="presProps.xml"/>
  <Relationship Id="rId62" Type="http://schemas.openxmlformats.org/officeDocument/2006/relationships/viewProps" Target="viewProps.xml"/>
  <Relationship Id="rId6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அவன் தன் வீட்டு விசாரணைக்காரனை நோக்கி: நீ இந்த மனிதருடைய சாக்குகளை அவர்கள் ஏற்றிக்கொண்டுபோகத்தக்க பாரமாய்த் தானியத்தினாலே நிரப்பி, அவனவன் பணத்தை அவனவன் சாக்கின் வாயிலே போட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அவன் தன் வீட்டு விசாரணைக்காரனை நோக்கி: நீ இந்த மனிதருடைய சாக்குகளை அவர்கள் ஏற்றிக்கொண்டுபோகத்தக்க பாரமாய்த் தானியத்தினாலே நிரப்பி, அவனவன் பணத்தை அவனவன் சாக்கின் வாயிலே போ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ையவனுடைய சாக்கின் வாயிலே வெள்ளிப்பாத்திரமாகிய என் பானபாத்திரத்தையும் தானியத்துக்கு அவன் கொடுத்த பணத்தையும் போடு என்று கட்டளையிட்டான்; யோசேப்பு சொன்னபடியே அவன் செய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ளையவனுடைய சாக்கின் வாயிலே வெள்ளிப்பாத்திரமாகிய என் பானபாத்திரத்தையும் தானியத்துக்கு அவன் கொடுத்த பணத்தையும் போடு என்று கட்டளையிட்டான்; யோசேப்பு சொன்னபடியே அவன் செய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ிகாலையிலே அந்த மனிதர்கள் தங்கள் கழுதைகளை ஓட்டிக்கொண்டு போகும்படி அனுப்பிவிடப்ப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்டணத்தை விட்டுப் புறப்பட்டு, வெகுதூரம் போவதற்கு முன்னே, யோசேப்பு தன் வீட்டு விசாரணைக்காரனை நோக்கி: நீ புறப்பட்டுப் போய், அந்த மனிதரைப் பின்தொடர்ந்து, அவர்களைப் பிடித்து: நீங்கள் நன்மைக்குத் தீமை செய்தது என்ன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்டணத்தை விட்டுப் புறப்பட்டு, வெகுதூரம் போவதற்கு முன்னே, யோசேப்பு தன் வீட்டு விசாரணைக்காரனை நோக்கி: நீ புறப்பட்டுப் போய், அந்த மனிதரைப் பின்தொடர்ந்து, அவர்களைப் பிடித்து: நீங்கள் நன்மைக்குத் தீமை செய்தது என்ன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என் எஜமான் பானம்பண்ணுகிற பாத்திரம் அல்லவா? அது போனவகை ஞானதிருஷ்டியால் அவருக்குத் தெரியாதா? நீங்கள் செய்தது தகாதகாரியம் என்று அவர்களோடே சொல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ு என் எஜமான் பானம்பண்ணுகிற பாத்திரம் அல்லவா? அது போனவகை ஞானதிருஷ்டியால் அவருக்குத் தெரியாதா? நீங்கள் செய்தது தகாதகாரியம் என்று அவர்களோடே சொல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ர்களைத் தொடர்ந்து பிடித்து, தன்னிடத்தில் சொல்லியிருந்த வார்த்தைகளை அவர்களுக்குச்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எங்கள் ஆண்டவன் இப்படிப்பட்ட வார்த்தைகளைச் சொல்லுகிறது என்ன? இப்படிப்பட்ட காரியத்துக்கும் உம்முடைய அடியாராகிய எங்களுக்கும் வெகுதூர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சாக்குகளின் வாயிலே நாங்கள் கண்ட பணத்தைக் கானான்தேசத்திலிருந்து திரும்ப உம்மிடத்தில் கொண்டுவந்தோமே; நாங்கள் உம்முடைய எஜமானின் வீட்டிலிருந்து வெள்ளியையாகிலும் பொன்னையாகிலும் திருடிக்கொண்டு போவோம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சாக்குகளின் வாயிலே நாங்கள் கண்ட பணத்தைக் கானான்தேசத்திலிருந்து திரும்ப உம்மிடத்தில் கொண்டுவந்தோமே; நாங்கள் உம்முடைய எஜமானின் வீட்டிலிருந்து வெள்ளியையாகிலும் பொன்னையாகிலும் திருடிக்கொண்டு போவோம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அடியாருக்குள்ளே அது எவனிடத்தில் காணப்படுமோ அவன் கொலையுண்ணக்கடவன்; நாங்களும் எங்கள் ஆண்டவனுக்கு அடிமைகளாவோ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அடியாருக்குள்ளே அது எவனிடத்தில் காணப்படுமோ அவன் கொலையுண்ணக்கடவன்; நாங்களும் எங்கள் ஆண்டவனுக்கு அடிமைகளாவோம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ங்கள் சொன்னபடியே ஆகட்டும்; எவனிடத்தில் அது காணப்படுமோ, அவன் எனக்கு அடிமையாவான்; நீங்கள் குற்றமற்றிருப்பீர்க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ற்கு அவன்: நீங்கள் சொன்னபடியே ஆகட்டும்; எவனிடத்தில் அது காணப்படுமோ, அவன் எனக்கு அடிமையாவான்; நீங்கள் குற்றமற்றிருப்பீர்கள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 துரிதமாய் அவனவன் தன்தன் சாக்கைத் தரையிலே இறக்கி, தங்கள் சாக்குகளைத் திறந்து வை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ூத்தவன் சாக்குமுதல் இளையவன் சாக்குமட்டும் அவன் சோதிக்கும்போது, அந்தப் பாத்திரம் பென்யமீனுடைய சாக்கிலே கண்டுபிடிக்கப்பட்ட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ங்கள் வஸ்திரங்களைக் கிழித்துக்கொண்டு, அவனவன் கழுதையின்மேல் பொதியை ஏற்றிக்கொண்டு, பட்டணத்திற்குத் திரும்ப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அவர்கள் தங்கள் வஸ்திரங்களைக் கிழித்துக்கொண்டு, அவனவன் கழுதையின்மேல் பொதியை ஏற்றிக்கொண்டு, பட்டணத்திற்குத் திரும்ப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ூதாவும் அவன் சகோதரரும் யோசேப்பின் வீட்டுக்குப் போனார்கள். யோசேப்பு அதுவரைக்கும் அங்கே இருந்தான்; அவனுக்கு முன்பாகத் தரையிலே விழ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ூதாவும் அவன் சகோதரரும் யோசேப்பின் வீட்டுக்குப் போனார்கள். யோசேப்பு அதுவரைக்கும் அங்கே இருந்தான்; அவனுக்கு முன்பாகத் தரையிலே விழ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ேப்பு அவர்களை நோக்கி: நீங்கள் என்ன காரியம் செய்தீர்கள்? என்னைப்போலொத்த மனிதனுக்கு ஞானதிருஷ்டியினால் காரியம் தெரியவரும் என்று அறியாமற்போனீர்களா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சேப்பு அவர்களை நோக்கி: நீங்கள் என்ன காரியம் செய்தீர்கள்? என்னைப்போலொத்த மனிதனுக்கு ஞானதிருஷ்டியினால் காரியம் தெரியவரும் என்று அறியாமற்போனீர்களா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ூதா: என் ஆண்டவனாகிய உம்மிடத்தில் நாங்கள் என்ன சொல்லுவோம்? என்னத்தைப் பேசுவோம்? எதினாலே எங்கள் நீதியை விளங்கப்பண்ணுவோம்? உம்முடைய அடியாரின் அக்கிரமத்தை தேவன் விளங்கப்பண்ணினார்; பாத்திரத்தை வைத்திருக்கிறவனும் நாங்களும் என் ஆண்டவனுக்கு அடிமை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ூதா: என் ஆண்டவனாகிய உம்மிடத்தில் நாங்கள் என்ன சொல்லுவோம்? என்னத்தைப் பேசுவோம்? எதினாலே எங்கள் நீதியை விளங்கப்பண்ணுவோம்? உம்முடைய அடியாரின் அக்கிரமத்தை தேவன் விளங்கப்பண்ணினார்; பாத்திரத்தை வைத்திருக்கிறவனும் நாங்களும் என் ஆண்டவனுக்கு அடிமை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ூதா: என் ஆண்டவனாகிய உம்மிடத்தில் நாங்கள் என்ன சொல்லுவோம்? என்னத்தைப் பேசுவோம்? எதினாலே எங்கள் நீதியை விளங்கப்பண்ணுவோம்? உம்முடைய அடியாரின் அக்கிரமத்தை தேவன் விளங்கப்பண்ணினார்; பாத்திரத்தை வைத்திருக்கிறவனும் நாங்களும் என் ஆண்டவனுக்கு அடிமை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அப்படிப்பட்ட செய்கை எனக்குத் தூரமாயிருப்பதாக; எவன் வசத்தில் பாத்திரம் கண்டுபிடிக்கப் பட்டதோ, அவனே எனக்கு அடிமையாயிருப்பான்; நீங்களோ சமாதானத்தோடே உங்கள் தகப்பனிடத்துக்குப் போங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அவன்: அப்படிப்பட்ட செய்கை எனக்குத் தூரமாயிருப்பதாக; எவன் வசத்தில் பாத்திரம் கண்டுபிடிக்கப் பட்டதோ, அவனே எனக்கு அடிமையாயிருப்பான்; நீங்களோ சமாதானத்தோடே உங்கள் தகப்பனிடத்துக்குப் போங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ா அவனண்டையிலே சேர்ந்து: ஆ, என் ஆண்டவனே, உமது அடியேன் உம்முடைய செவிகள் கேட்க ஒரு வார்த்தை சொல்லுகிறேன் கேட்பீராக; அடியேன்மேல் உமது கோபம் மூளாதிருப்பதாக; நீர் பார்வோனுக்கு ஒப்பாயிருக்கிற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யூதா அவனண்டையிலே சேர்ந்து: ஆ, என் ஆண்டவனே, உமது அடியேன் உம்முடைய செவிகள் கேட்க ஒரு வார்த்தை சொல்லுகிறேன் கேட்பீராக; அடியேன்மேல் உமது கோபம் மூளாதிருப்பதாக; நீர் பார்வோனுக்கு ஒப்பாயிருக்கிற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ுக்குத் தகப்பனாவது சகோதரனாவது உண்டா என்று என் ஆண்டவன் உம்முடைய அடியாரிடத்தில் கேட்ட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ங்கள்: எங்களுக்கு முதிர்வயதுள்ள தகப்பனாரும், அவருக்கு முதிர்வயதிலே பிறந்த ஒரு இளைஞனும் உண்டு என்றும், அவனுடைய தமையன் இறந்துபோனான் என்றும், அவன் ஒருவன்மாத்திரமே அவனைப் பெற்ற தாயாருக்கு இருப்பதினால் தகப்பனார் அவன்மேல் பட்சமாயிருக்கிறார் என்றும் என் ஆண்டவனுக்குச் சொன்ன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நாங்கள்: எங்களுக்கு முதிர்வயதுள்ள தகப்பனாரும், அவருக்கு முதிர்வயதிலே பிறந்த ஒரு இளைஞனும் உண்டு என்றும், அவனுடைய தமையன் இறந்துபோனான் என்றும், அவன் ஒருவன்மாத்திரமே அவனைப் பெற்ற தாயாருக்கு இருப்பதினால் தகப்பனார் அவன்மேல் பட்சமாயிருக்கிறார் என்றும் என் ஆண்டவனுக்குச் சொன்ன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நீர்: அவனை என்னிடத்துக்குக் கொண்டுவாருங்கள்; என் கண்களினால் அவனைப் பார்க்கவேண்டும் என்று உமது அடியாருக்குச் சொன்ன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ங்கள் ஆண்டவனை நோக்கி: அந்த இளைஞன் தன் தகப்பனைவிட்டுப் பிரியக் கூடாது, பிரிந்தால் அவர் இறந்துபோவார் என்று சொன்ன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ங்கள் ஆண்டவனை நோக்கி: அந்த இளைஞன் தன் தகப்பனைவிட்டுப் பிரியக் கூடாது, பிரிந்தால் அவர் இறந்துபோவார் என்று சொன்ன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நீர்: உங்கள் இளைய சகோதரனைக் கொண்டுவராவிட்டால், நீங்கள் இனி என் முகத்தைக் காண்பதில்லை என்று உமது அடியாருக்குச் சொன்னீ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ங்கள் உமது அடியானாகிய என் தகப்பனாரிடத்துக்குப் போனபோது, என் ஆண்டவனுடைய வார்த்தைகளை அவருக்கு அறிவித்த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தகப்பனார் எங்களை நோக்கி: நீங்கள் திரும்பப்போய், நமக்குக் கொஞ்சம் தானியம் கொள்ளுங்கள் என்று சொன்ன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: நாங்கள் போகக் கூடாது; எங்கள் இளைய சகோதரன் எங்களோடே வந்தால் போவோம்; எங்கள் இளைய சகோதரன் எங்களோடே வராவிட்டால், நாங்கள் அந்தப் புருஷனுடைய முகத்தைக் காணக் கூடாது என்ற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: நாங்கள் போகக் கூடாது; எங்கள் இளைய சகோதரன் எங்களோடே வந்தால் போவோம்; எங்கள் இளைய சகோதரன் எங்களோடே வராவிட்டால், நாங்கள் அந்தப் புருஷனுடைய முகத்தைக் காணக் கூடாது என்றோ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உம்முடைய அடியானாகிய என் தகப்பனார்: என் மனைவி எனக்கு இரண்டு பிள்ளைகளைப் பெற்றாள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ஒருவன் என்னிடத்திலிருந்து போய்விட்டான், அவன் பீறுண்டுபோயிருப்பான் என்றிருந்தேன், இதுவரைக்கும் அவனைக் காணாதிருக்கிறேன், இதெல்லாம் நீங்கள் அறிந்திருக்கிற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ில் ஒருவன் என்னிடத்திலிருந்து போய்விட்டான், அவன் பீறுண்டுபோயிருப்பான் என்றிருந்தேன், இதுவரைக்கும் அவனைக் காணாதிருக்கிறேன், இதெல்லாம் நீங்கள் அறிந்திருக்கிற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இவனையும் என்னைவிட்டுப் பிரித்து அழைத்துப்போகுமிடத்தில் இவனுக்கு மோசம் நேரிட்டால், என் நரைமயிரை வியாகுலத்தோடே பாதாளத்தில் இறங்கப்பண்ணுவீர்கள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இவனையும் என்னைவிட்டுப் பிரித்து அழைத்துப்போகுமிடத்தில் இவனுக்கு மோசம் நேரிட்டால், என் நரைமயிரை வியாகுலத்தோடே பாதாளத்தில் இறங்கப்பண்ணுவீர்கள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ளையவனை விட்டு, நான் என் தகப்பனாகிய உமது அடியானிடத்துக்குப் போனால், அவருடைய ஜீவன் இவனுடைய ஜீவனோடே ஒன்றாய் இணைக்கப்பட்டிருக்கிறபடியினால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இளையவன் வரவில்லை என்று அறிந்தமாத்திரத்தில் இறந்துபோவார்; இப்படி உமது அடியாராகிய நாங்கள் உமது அடியானாகிய எங்கள் தகப்பனுடைய நரைமயிரை வியாகுலத்துடனே பாதாளத்தில் இறங்கப் பண்ணுவ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 இளையவன் வரவில்லை என்று அறிந்தமாத்திரத்தில் இறந்துபோவார்; இப்படி உமது அடியாராகிய நாங்கள் உமது அடியானாகிய எங்கள் தகப்பனுடைய நரைமயிரை வியாகுலத்துடனே பாதாளத்தில் இறங்கப் பண்ணுவோ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இளையவனுக்காக உமது அடியானாகிய நான் என் தகப்பனுக்கு உத்தரவாதி; அன்றியும், நான் இவனை உம்மிடத்துக்குக் கொண்டுவராவிட்டால், நான் எந்நாளும் உமக்கு முன்பாகக் குற்றவாளியாயிருப்பேன் என்று அவருக்குச் சொல்லியிருக்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இளையவனுக்காக உமது அடியானாகிய நான் என் தகப்பனுக்கு உத்தரவாதி; அன்றியும், நான் இவனை உம்மிடத்துக்குக் கொண்டுவராவிட்டால், நான் எந்நாளும் உமக்கு முன்பாகக் குற்றவாளியாயிருப்பேன் என்று அவருக்குச் சொல்லியிருக்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யிருக்க, இளையவன் தன் சகோதரரோடேகூடப் போகவிடும்படி மன்றாடுகிறேன்; உம்முடைய அடியானாகிய நான் இளையவனுக்குப் பதிலாக இங்கே என் ஆண்டவனுக்கு அடிமையாயிருக்கிற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ப்படியிருக்க, இளையவன் தன் சகோதரரோடேகூடப் போகவிடும்படி மன்றாடுகிறேன்; உம்முடைய அடியானாகிய நான் இளையவனுக்குப் பதிலாக இங்கே என் ஆண்டவனுக்கு அடிமையாயிருக்கிற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ளையவனை விட்டு, எப்படி என் தகப்பனிடத்துக்குப் போவேன்? போனால் என் தகப்பனுக்கு நேரிடும் தீங்கை நான் எப்படிக் காண்பேன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ளையவனை விட்டு, எப்படி என் தகப்பனிடத்துக்குப் போவேன்? போனால் என் தகப்பனுக்கு நேரிடும் தீங்கை நான் எப்படிக் காண்ப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ోసేపు ఆ మనుష్యుల గోనెలు పట్టినంత ఆహార పదార్థములతో వాటిని నింపి ఎవరి రూకలు వారి గోనెమూత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ుమనియ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కనిష్ఠుని గోనె మూతిలో తన వెండి గిన్నెను అతని ధాన్యపు రూకలను పెట్టుమనియు, తన గృహ నిర్వాహకు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జ్ఞాపింపగా యోసేపు చెప్పిన మాట చొప్పున అతడ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ెల్లవారినప్పుడు ఆ మనుష్యులు తమ గాడిదలతో కూడ పంపివేయ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వారు ఆ పట్టణమునుండి బయలు దేరి యెంతో దూరము వెళ్లక మునుపు, యోసేపు తన గృహనిర్వాహకుని చూచి నీవు లే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మనుష్యుల వెంటబడి వెళ్లి వారిని కలిసికొని మీరు మేలుకు కీడు చేయ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దేనితో నా ప్రభువు పానము చేయునో దేనివలన అతడు శకునములు చూచునో అది యిదే కదా? మీరు దీని చేయుటవలన క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ి చేసితిరని వారితో చెప్పు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డు వారిని కలిసికొని ఆ మాటలు వారితో చెప్ప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ు మా ప్రభువు ఇట్లు మాట లాడనేల? ఇట్టి పని చేయుట నీ దాసులకు దూరమవ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ఇదిగో మా గోనెలమూతులలో మాకు దొరికిన రూకలను కనాను దేశములోనుండి తిరిగి తీసికొనివచ్చితివిు;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ు ఇంటిలోనుండి మేము వెండినైనను బంగారము నైనను ఎట్లు దొంగిలుదుమ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ీ దాసులలో ఎవరియొద్ద అది దొరుకునో వాడు చచ్చును గాక; మరియు మేము మా ప్రభువునకు దాసులముగా నుంద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తో అ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ందుకతడుమంచిది, మీరు చెప్పినట్టే కానీ యుడి; ఎవరియొద్ద అది దొరుకునో అతడే నాకు దాసు డగును, అయి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నిర్దోషులగుదుర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ప్పుడు వారు త్వర పడి ప్రతివాడు తన గోనెను క్రిందికి దించి దానిని వి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తడు పెద్దవాడు మొదలుకొని చిన్న వానివరకు వారిని సోదా చూడగా ఆ గిన్నె బెన్యామీను గోనెలో దొరి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కావున వారు తమ బట్టలు చింపుకొని ప్రతివాడు తన గాడిదమీద గోనెలు ఎక్కించు కొని తిరిగి పట్టణ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ప్పుడు యూదా యును అతని సహోదరులును యోసేపు ఇంటికి వచ్చిరి. అతడింక అక్కడనే ఉండెను గనుక వార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ట నేలను సాగిలప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ప్పుడు యోసేపుమీరు చేసిన యీ పని యేమిటి? నావంటి మనుష్యుడు శకునము చూచి తెలిసికొనునని మీకు తెలియ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వారి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ూదా యిట్లనెనుఏలిన వారితో ఏమి చెప్పగలము? ఏమందుము? మేము నిర్దోషులమని యెట్లు కనుపరచగలము? దేవుడే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ల నేరము కనుగొనెను. ఇదిగో మేమును ఎవని యొద్ద ఆ గిన్నె దొరికెనో వాడును ఏలిన వారికి దాస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గుదుమ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ందుకతడు అట్లు చేయుట నాకు దూరమవునుగాక; ఎవనిచేతిలో ఆ గిన్నె దొరికెనో వాడే నాకు దాసుడుగా నుండు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మీ తండ్రి యొద్దకు సమాధానముగా వెళ్లుడ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ూదా అతని సమీపించిఏలినవాడా ఒక మనవి; ఒక మాట యేలిన వారితో తమ దాసుని చెప్పుకొననిమ్ము; తమ కోపమ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నిమీద రవులుకొననీయకుము; తమరు ఫరో అంతవారుగ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ఏలినవాడుమీకు తండ్రియైనను సహోదరుడైనను ఉన్నాడా అని తమ దాసుల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ందుకు మేముమాకు ముసలివాడైన తండ్రియు అతని ముసలితనమున పుట్టిన యొక చిన్న వాడును ఉన్నారు;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డు చనిపోయెను, వాని తల్లికి వాడొక్కడే మిగిలియున్నాడు, వాని తండ్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ప్పుడు తమరునేనతని చూచుటకు అతని నా యొద్దకు తీసికొని రండని తమ దాసులతో చెప్పి 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ందుకు మేము ఆ చిన్నవాడు తన తండ్రిని విడువలేడు. వాడు తన తండ్రిని విడిచినయెడల వాని తండ్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నిపోవునని యేలినవారితో చెప్ప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ందుకు తమరుమీ తమ్ముడు మీతో రానియెడల మీరు మరల నా ముఖము చూడకూడదని తమ దాసులతో చెప్ప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ాబట్టి నా తండ్రియైన తమ దాసుని యొద్దకు మేము వెళ్లి యేలినవారి మాటలను అతనికి తెలియచేస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మా తండ్రిమీరు తిరిగి వెళ్లి మనకొరకు కొంచెము అహారము కొనుక్కొని రండని చెప్ప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ేము అక్కడికి వెళ్లలేము; మా తమ్ముడు మాతో కూడ ఉండినయెడల వెళ్లుదుము; మా తమ్ముడు మాతో నుంటేనే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మను ష్యుని ముఖము చూడలేమని చెప్పితివి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ందుకు తమ దాసుడైన నా తండ్రినాభార్య నాకిద్దరిని కనెనని మీరెరు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ిలో ఒకడు నా యొద్దనుండి వెళ్లి పోయెను. అతడు నిశ్చయముగా దుష్టమృగములచేత చీల్చ బడెననుకొంటిన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్పటినుండి అతడు నాకు కన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ీరు నా యెదుటనుండి ఇతని తీసికొనిపోయిన తరువాత ఇతనికి హాని సంభవించినయెడల నెరసిన వెండ్రుకలుగల న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ృతుల లోకములోనికి దుఃఖముతో దిగిపోవునట్లు చేయుదురని మా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కావున తమ దాసుడైన నా తండ్రియొద్దకు నేను వెళ్లినప్పుడు ఈ చిన్నవాడు మాయొద్ద లేని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అతని ప్రాణము ఇతని ప్రాణ ముతో పెనవేసికొని యున్నది గనుక ఈ చిన్నవాడు మాయొద్ద లేకపోవుట అతడు చూడగా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నిపోవును. అట్లు తమ దాసులమైన మేము నెరసిన వెండ్రుకలు గల తమ ద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తమ దాసుడనైన నేను ఈ చిన్న వానినిగూర్చి నా తండ్రికి పూటపడి నీ యొద్దకు నేనతని తీసికొని రానియెడల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 దృష్టి యందు ఆ నింద నా మీద ఎల్లప్పుడు ఉండునని చెప్ప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కాబట్టి తమ దాసుడనైన నన్ను ఈ చిన్నవానికి ప్రతిగా ఏలినవారికి దాసునిగా నుండనిచ్చి యీ చిన్నవాని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లతో వెళ్లనిమ్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ఈ చిన్నవాడు నాతోకూడ లేనియెడల నా తండ్రియొద్దకు నేనెట్లు వెళ్లగలను? వెళ్లినయెడల నా తండ్రికి వచ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ాయము చూడవలసి వచ్చు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2026-10-20T00:41:35Z</dcterms:created>
  <dcterms:modified xsi:type="dcterms:W3CDTF">2026-10-20T00:41:35Z</dcterms:modified>
  <dc:title>ఆదికాండము : 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