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யிருந்து குத்கோதாவுக்கும், குத்கோதாவிலிருந்து ஆறுகளுள்ள நாடாகிய யோத்பாத்துக்கும் பிரயாணம் 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வானங்களும் வானாதிவானங்களும், பூமியும் அதிலுள்ள யாவும், உன் தேவனாகிய கர்த்தருடைய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ீங்கள் இனி உங்கள் பிடரியைக் கடினப்படுத்தாமல், உங்கள் இருதயத்தின் நுனித்தோலை விருத்தசேதனம்பண்ண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ும் எகிப்துதேசத்தில் அந்நியராயிருந்தபடியால், அந்நியரைச் சிநேகிப்பீர்கள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க்குப் பயந்து, அவரைச் சேவித்து, அவரைப் பற்றிக்கொண்டிருந்து, அவருடைய நாமத்தைக்கொண்டு ஆணையிடுவ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માંટે મેં બાવળના લાકડાની એક પેટી બનાવી અને પહેલાના જેવી જ પથ્થરની બે તકતીઓ બનાવી અને તે લઈ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 પર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, યહોવાએ જ્યારે તમે પર્વત પર સભામાં ભેગા થયા હતાં તે દિવસે અગ્નિમાંથી જે તમને કહ્યું હત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ંન દશ આજ્ઞાઓ લખી અને તે મન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મેં પર્વત પરથી પાછા નીચે આવીને તે તકતીઓ યહોવાની આજ્ઞાનુસાર કોશમાં મૂકી, અને હજી પણ તે ત્ય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(ઇસ્રાએલી પ્રજા બએરોથ બેની-યાઅકાનથી યાત્રાનો આરંભ કરી મોસેરાહ આવી; ત્યાં હારુનનું મૃત્યુ થય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ત્યાં જ દફનાવવામાં આવ્યો. તેના પછી તેનો પુત્ર એલઆઝાર યાજક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ંથી ઇસ્રાએલીઓ ગુદગોદાહ ગયા અને ગુદગોદાહથી યોટબાથાહ ગયા. ત્યાં પાણીના ઝરણાં પુષ્કળ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હીં યહોવાએ લેવીના કુળને જુદું પાડીને ખાસ સેવા સોંપી: યહોવાએ આપેલી દશ આજ્ઞાઓ જેમાં હતી તે પે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ઊચકે, યહોવાની સેવામાં ઊભા રહી તેમની સેવા કરે અને યહોવાના નામે આશીર્વાદ આપે. આજપર્યંત લેવ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ળનું કામ એ જ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લેવીના વંશજોને જમીનનો કોઇ ભાગ આપવામાં આવ્યો નહિ; જેમ બીજા કુળસમૂહોને આપવામાં આવતો.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એ તેમને કહ્યું હતું તે મુજબ, યહોવા પોતે જ તેઓનો ભાગ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પહેલાંની જેમ હું 40 દિવસ અને 40 રાત પર્વત પર રહ્યો અને યહોવાએ ફરીથી માંરી યાચના સાંભળ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ો નાશ નહિ કરવા તે સંમ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યહોવાએ મને કહ્યું, ‘ચાલ, આ લોકોની આગેવાની લેવા તૈયાર થા, જેથી મેં એમના પિતૃઓને જે પ્ર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નું વચન આપ્યું હતું તેનો એ લોકો ત્યાં જઈને કબજો મેળવી શક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હે ઇસ્રાએલીઓ, કાળજીપૂર્વક સાંભળો. યહોવા તમાંરા દેવ તમાંરી પાસેથી શું ઈચ્છે છે? તે ફકત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ડરવા, તેના દ્વારા બતાવાયેલા માંગેર્ ચાલવા, તેને પ્રેમ કરવા, અને તેની હૃદય અને આત્માંમાં ઊડ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ા કર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આજે હું તમને યહોવાની જે આજ્ઞાઓ અને નિયમો આપું છું તેનું પાલન તમાંરા પોતાના ફાયદા માંટ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પૃથ્વી પરનું સર્વસ્વ અને ઊચામાં ઉચા આકાશો પણ તમાંરા યહોવા દેવન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મ છતાં યહોવાનો તમાંરા પિતૃઓ પરનો પ્રેમ એટલો તો દ્રઢ હતો કે, તેણે બધી પ્રજાઓમાંથી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ને-તમને પસંદ કર્યા અને આજે પણ તમે એની પસંદ કરેલી પ્રજ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ેથી તમાંરાં પાપી હૃદયોને શુદ્વ કરો, ને હઠ છોડી દ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 કે, તમાંરા દેવ યહોવા દેવાધિદેવ છે, તે મહાન, પરાક્રમી અને ભીષણ છે, તે નિષ્પક્ષ અને 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ે કદી લાંચ લે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વિધવાઓને તથા અનાથોને ન્યાય આપે છે, પરદેશીઓ પર પ્રેમ રાખે છે અને તેઓને ખોરાક તથા વસ્ત્રો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તમાંરે પણ પરદેશીઓ પર પ્રેમ રાખવો. કારણ કે તમે પણ મિસરમાં વિદેશી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તમાંરા દેવ યહોવાથી ડરો અને તેની ઉપાસના કરો. તેને કદી ન છોડો અને તેના નામ માંત્રથી સોગન ખ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ાંરે એમની જ સ્તુતિ કરવી, તે જ તમાંરા દેવ છે. તેમણે તમાંરા માંટે જે મહાન અને અદભૂત કાર્યો કર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તમે પ્રત્યક્ષ નિહાળ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યારે તમાંરા પિતૃઓ મિસર ગયા હતા ત્યારે તેઓ ફકત સિત્તેર જ હતા. પણ અત્યારે તમાંરા દેવ યહોવાએ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ના તારાની જેમ અસંખ્ય અને અગણિત બ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એ પછી યહોવાએ મને કહ્યું, ‘પહેલાં હતી તેવી જ બે પથ્થરની તકતીઓ તૈયાર કર અને તેને મૂક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કડાની એક પેટી બનાવ. પછી માંરી પાસે તકતીઓ લઈને પર્વત પર આ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હું તેં જે પહેલાની તકતીઓ તોડી નાખી છે, તેના પર જે લખાણ હતું તે જ હું આ તકતીઓ ઉપર લખી આપ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છી તું એ તકતીઓને પેટીમાં મૂકી દે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2026-10-20T03:38:32Z</dcterms:created>
  <dcterms:modified xsi:type="dcterms:W3CDTF">2026-10-20T03:38:32Z</dcterms:modified>
  <dc:title>પુનર્નિયમ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