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ையால் பூமி நிலை மாற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ேன் கடல் பொங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மணல் பாதையில் எரியும் வெயி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ே உம் கிருபையின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மகிழ்வேன் குருசை புக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நாட்டில் நான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இயேசுவில் நித்தமும் சா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 யாத்திரை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பொங்கும் துயரங்கள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ங்கள் ஏதும் நானற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உம்ம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ின் இனிமையை என்றும் ரு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வினைகள் மற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ும் என் நெஞ்சம் அருளும் நல் த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ும் என் இதயத்தின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ஆறுதல் ஒன்றுமே கண்டி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 செல்வ மகிமை பெருமையில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ரும் பொருள் காண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பெருகும் தண்ணீரேய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வேறொன்றும் நல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க் காலத்தில் அனுகூல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ும் நீர் பெலனும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2026-07-30T21:15:39Z</dcterms:created>
  <dcterms:modified xsi:type="dcterms:W3CDTF">2026-07-30T21:15:39Z</dcterms:modified>
  <dc:title>துதிப் பாடல்கள் : 880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