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கையால் பூமி நிலை மாற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ேன் கடல் பொங்க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ழ்மணல் பாதையில் எரியும் வெயில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ே உம் கிருபையின் நிழல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ி மகிழ்வேன் குருசை புகழ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ின்ப நாட்டில் நான் வாழ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ேசர் இயேசுவில் நித்தமும் சார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தேச யாத்திரை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ினில் பொங்கும் துயரங்கள் த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ங்கள் ஏதும் நானறிய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வே உம்மை அல்ல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ன்பின் இனிமையை என்றும் ருச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ன் வினைகள் மற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ருகும் என் நெஞ்சம் அருளும் நல் தஞ்ச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கும் என் இதயத்தின் இன்ப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ில் ஆறுதல் ஒன்றுமே கண்டில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 செல்வ மகிமை பெருமையிலெ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ம் தரும் பொருள் காண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கம் பெருகும் தண்ணீரேயன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லோகம் வேறொன்றும் நல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த்துக் காலத்தில் அனுகூலமா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ணையும் நீர் பெலனுமே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2026-06-15T12:13:19Z</dcterms:created>
  <dcterms:modified xsi:type="dcterms:W3CDTF">2026-06-15T12:13:19Z</dcterms:modified>
  <dc:title>துதிப் பாடல்கள் : 880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