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1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ையால் பூமி நிலை மாற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ேன் கடல் பொங்க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ழ்மணல் பாதையில் எரியும் வெயி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ே உம் கிருபையின் நிழ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மகிழ்வேன் குருசை புக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நாட்டில் நான் வா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இயேசுவில் நித்தமும் சார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தேச யாத்திரை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பொங்கும் துயரங்கள் த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ங்கள் ஏதும் நானறிய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ே உம்மை அ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ன்பின் இனிமையை என்றும் ரு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ன் வினைகள் மற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ும் என் நெஞ்சம் அருளும் நல் தஞ்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கும் என் இதயத்தின் இன்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் ஆறுதல் ஒன்றுமே கண்டில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 செல்வ மகிமை பெருமையில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தரும் பொருள் காண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பெருகும் தண்ணீரேய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ம் வேறொன்றும் நல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க் காலத்தில் அனுகூல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ும் நீர் பெலனுமே நா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2026-09-16T16:05:57Z</dcterms:created>
  <dcterms:modified xsi:type="dcterms:W3CDTF">2026-09-16T16:05:57Z</dcterms:modified>
  <dc:title>துதிப் பாடல்கள் : 880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