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ும் அதின் நிறைவும், உலகமும் அதிலுள்ள குடிகளும் கர்த்தருடை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அதைக் கடல்களுக்குமேலாக அஸ்திபாரப்படுத்தி, அதை நதிகளுக்கு மேலாக ஸ்தா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ர் கர்த்தருடைய பர்வதத்திலே ஏறுவான்? யார் அவருடைய பரிசுத்த ஸ்தலத்தில் நிலைத்திருப்ப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கர்த்தரால் ஆசீர்வாதத்தையும், என் இரட்சிப்பின் தேவனால் நீதியையும் பெற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ுவே அவரைத் தேடி விசாரித்து, அவருடைய சமுகத்தை நாடுகிற யாக்கோபு என்னும் சந்ததி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ல்களே உங்கள் தலைகளை உயர்த்துங்கள்; அநாதி கதவுகளே, உயருங்கள்; மகிமையின் ராஜா உட்பிரவேச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இந்த மகிமையின் ராஜா? அவர் வல்லமையும் பராக்கிரமமுமுள்ள கர்த்தர்; அவர் யுத்தத்தில் பராக்கிரமமுள்ள கர்த்தரா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ர் இந்த மகிமையின் ராஜா? அவர் சேனைகளின் கர்த்தரானவர்; அவரே மகிமையின் ராஜா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પૃથ્વી યહોવાની છે અને જગતનું સર્વ કાંઇ પણ તેનુંજ છે, આ જગત અને જગતમાં રહેનારા સર્વ તેનાં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ણે સમુદ્રો પર તેમનો પાયો નાખ્યો છે, અને તેમણે નદીઓ પર તેને સ્થાપ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ના પર્વત પર કોણ ચઢી શકશે? તેનાં પવિત્રસ્થાનમાં કોણ ઊભો રહી શક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ફકત તેઓ જેમના હાથ શુદ્ધ છે અને હૃદય નિર્મળ છે, તેઓએ મારા નામના જૂઠા સમ લીધા નથી, તેઓ જેમણે ખોટ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ો આપ્યાં નથી, અને જૂઠ્ઠુ બોલ્યાં નથી. તેઓજ યહોવાના પર્વત પર ચઢ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યહોવાનો આશીર્વાદ પ્રાપ્ત કરશે, અને પોતાના તારણ કરનાર દેવથી તેઓ ન્યાયીપણું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પેઢીના લોકો છે જેઓ યાકૂબના દેવને શોધતાં આ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પ્રવેશદ્વારો, તમારાં માથા ઊંચા કરો! હે પ્રાચીન પ્રવેશદ્વારો, ઊઘડી જાઓ ગૌરવવાન રાજા અંદર આવ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ગૌરવવાન રાજા કોણ છે? એ સાર્મથ્યવાન બળવાન યહોવા છે, તે યહોવા જે યુદ્ધમાં પરાક્રમ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પ્રવેશ દ્વારો, તમારા માથાં ઊંચા કરો. અને ગૌરવવાન રાજાને અંદર આવવા દો. હે પ્રાચીન પ્રવેશદ્વા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ઘડી જાઓ; અને ગૌરવવાન રાજા અંદર આવ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ગૌરવવાન રાજા કોણ છે? યહોવા આકાશોના સર્વ સૈન્યોનો માલિક અને ગૌરવવાન રાજ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2026-10-20T09:22:52Z</dcterms:created>
  <dcterms:modified xsi:type="dcterms:W3CDTF">2026-10-20T09:22:52Z</dcterms:modified>
  <dc:title>ગીતશાસ્ત્ર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