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ஸ்திபாரங்களும் நிர்மூலமாகிறதே, நீதிமான் என்னசெய்வா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பரிசுத்த ஆலயத்தில் இருக்கிறார்; கர்த்தருடைய சிங்காசனம் பரலோகத்தில் இருக்கிறது, அவருடைய கண்கள் மனுபுத்திரரைப் பார்க்கிறது; அவருடைய இமைகள் அவர்களைச் சோதித்தறி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பரிசுத்த ஆலயத்தில் இருக்கிறார்; கர்த்தருடைய சிங்காசனம் பரலோகத்தில் இருக்கிறது, அவருடைய கண்கள் மனுபுத்திரரைப் பார்க்கிறது; அவருடைய இமைகள் அவர்களைச் சோதித்தறி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நீதிமானைச் சோதித்தறிகிறார்; துன்மார்க்கனையும் கொடுமையில் பிரியமுள்ளவனையும் அவருடைய உள்ளம் வெற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ர்மேல் கண்ணிகளை வருஷிக்கப்பண்ணுவார்: அக்கினியும் கந்தகமும் கடுங்கோடைக் கொந்தளிப்பும் அவர்கள் குடிக்கும் பாத்திரத்தின் பங்க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ர்மேல் கண்ணிகளை வருஷிக்கப்பண்ணுவார்: அக்கினியும் கந்தகமும் கடுங்கோடைக் கொந்தளிப்பும் அவர்கள் குடிக்கும் பாத்திரத்தின் பங்க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நீதியுள்ளவர், நீதியின்மேல் பிரியப்படுவார்; அவருடைய முகம் செம்மையானவனை நோக்கி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கர்த்தரை நம்பியிருக்கிறேன்; பின்னை ஏன் நீங்கள் என் ஆத்துமாவை நோக்கி: பட்சியைப்போல உன் மலைக்குப் பறந்துபோ என்று சொல்லுகிற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கர்த்தரை நம்பியிருக்கிறேன்; பின்னை ஏன் நீங்கள் என் ஆத்துமாவை நோக்கி: பட்சியைப்போல உன் மலைக்குப் பறந்துபோ என்று சொல்லுகிற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துன்மார்க்கர் வில்லை வளைத்து, செம்மையான இருதயத்தார்மேல் அந்தகாரத்தில் எய்யும்படி தங்கள் அம்புகளை நாணிலே தொட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துன்மார்க்கர் வில்லை வளைத்து, செம்மையான இருதயத்தார்மேல் அந்தகாரத்தில் எய்யும்படி தங்கள் அம்புகளை நாணிலே தொட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துன்மார்க்கர் வில்லை வளைத்து, செம்மையான இருதயத்தார்மேல் அந்தகாரத்தில் எய்யும்படி தங்கள் அம்புகளை நாணிலே தொடு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્યારે સમાજના પાયાઓનો જ નાશ થઇ ગયો છે, તો પછી સારા લોકો શું કર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 હજુ પોતાના પવિત્ર મંદિરમાં છે. યહોવાનું રાજ્યાસન આકાશમાં છે. તે સ્વર્ગમાંથી શાસન કરે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આંખો લોકો જે કરે છે તે બધું જુએ છે અને તેઓ સારા છે કે ખરાબ તેને પાર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 ઉમદા માણસોની પરીક્ષા કરે છે પણ દુષ્ટ અને અન્યાયી લોકોને ધિક્ક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ુષ્ટ લોકો પર વરસાદની જેમ વરસાવવા માટે તે અગ્નિ અને ગંધકનુ નિર્માણ કરશે અને તેઓ ગરમ લૂ સિવાય કં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મેળ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ારણ, યહોવા ન્યાયી છે અને ન્યાયીપણાને ચાહે છે, જે પવિત્ર ને ન્યાયી છે, તેજ તેનું મુખ જોઇ શ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પર હું ભરોસો રાખું છું , તો પછી “શા માટે તમે મને સુરક્ષા માટે પક્ષીની જેમ ઊડીને મારા પર્વ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નાસી જવાનું કહો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ારણ કે દુષ્ટ લોકો તેમના ધનુષ્યની પણછ ખેંચે છે જુઓ, તેમણે પણછ પર તેમના તીર ચઢાવ્યાં છે. તેઓ અચાન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ક્રમણ કરવા માટે જાડીમાં છુપાઇ ગયા છે, અને તેઓ પ્રામાણિક માણસોના હૃદયમાં તીર વીંધવાનું ધ્યેય રાખ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2026-10-20T09:23:01Z</dcterms:created>
  <dcterms:modified xsi:type="dcterms:W3CDTF">2026-10-20T09:23:01Z</dcterms:modified>
  <dc:title>ગીતશાસ્ત્ર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