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த்தை ஆற்றுங்கள், தேற்றுங்கள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வி அதின்மேல் ஊதும்போது, புல் உலர்ந்து, பூ உதிரும்; ஜனமே பு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ல் உலர்ந்து பூ உதிரும்; நமது தேவனுடைய வசனமோ என்றென்றைக்கும் நிற்கும் என்பதையே சொல்லென்று உரை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வியை அளவிட்டு, அவருக்கு ஆலோசனைக்காரனாயிருந்து, அவருக்குப் போதித்த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ீபனோன் எரிக்கும் விறகுக்குப் போதாது அதிலுள்ள மிருகஜீவன்கள் தகனபலிக்கும் போத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ாதிகளும் அவருக்கு முன்பாக ஒன்றுமில்லை, அவர்கள் சூனியத்தில் சூனியமாகவும், மாயையாகவும் எண்ணப்பட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தேவனை யாருக்கு ஒப்பிடுவீர்கள்? எந்தச் சாயலை அவருக்கு ஒப்பிடுவீர்கள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பிரபுக்களை மாயையாக்கி, பூமியின் நியாயாதிபதிகளை அவாந்தரமாக்க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யிருக்க, என்னை யாருக்கு ஒப்பிடுவீர்கள்? எனக்கு யாரை நிகராக்குவீர்கள்? என்று பரிசு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ோர்ந்துபோகிறவனுக்கு அவர் பெலன் கொடுத்து, சத்துவமில்லாதவனுக்குச் சத்துவத்தைப் பெருகப்பண்ண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ளைஞர் இளைப்படைந்து சோர்ந்துபோவார்கள், வாலிபரும் இடறிவிழ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 దేవుడు సెలవిచ్చిన మాట ఏదన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జనులను ఓదార్చుడి ఓదార్చుడి యెరూషలేముతో ప్రేమగా మాటలాడుడి ఆమె యుద్ధకాలము సమాప్తమయ్యెను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రుణము తీర్చబడెను యెహోవా చేతివలన ఆమె తన సమస్త పాపముల నిమిత్తము రెండింతలు పొందెనను సమాచారము ఆమ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లకించుడి, అడవిలో ఒకడు ప్రకటించుచున్నాడు ఎట్లనగా అరణ్యములో యెహోవాకు మార్గము సిద్ధ పరచుడి ఎడా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 దేవుని రాజమార్గము సరాళ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్రతి లోయను ఎత్తు చేయవలెను ప్రతి పర్వతమును ప్రతి కొండను అణచవలెను వంకరవి చక్కగాను కరుకై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ముగాను ఉండ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మహిమ బయలుపరచబడును ఒకడును తప్పకుండ సర్వశరీరులు దాని చూచెదరు ఈలాగున జరుగున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లకించుడి, ప్రకటించుమని యొకడు ఆజ్ఞ ఇచ్చు చున్నాడు నేనేమి ప్రకటింతునని మరి యొకడడ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్వశరీరులు గడ్డియై యున్నారు వారి అందమంతయు అడవిపువ్వువలె ఉ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తన శ్వాసము దానిమీద ఊదగా గడ్డి యెండును పువ్వు వాడును నిశ్చయముగా జనులు గడ్డివంటివ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గడ్డి యెండిపోవును దాని పువ్వు వాడిపోవును మన దేవుని వాక్యము నిత్యమ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ీయోనూ, సువార్త ప్రటించుచున్నదానా, ఉన్నతపర్వతము ఎక్కుము యెరూషలేమూ, సువార్త ప్రకటించుచున్నదాన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ముగా ప్రకటించుము భయపడక ప్రకటింపుమి ఇదిగో మీ దేవుడు అని యూదా పట్టణములకు ప్రకట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దిగో తన బాహువే తన పక్షమున ఏలుచుండగా ప్రభువగు యెహోవా తానే శక్తిసంపన్నుడై వచ్చును ఆయన ఇ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మానము ఆయనయొద్దనున్నది ఆయన చేయు ప్రతికారము ఆయనకు ముందుగానడ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ొఱ్ఱలకాపరివలె ఆయన తన మందను మేపును తన బాహువుతో గొఱ్ఱపిల్లలను కూర్చి రొమ్మున ఆనించుకొని మో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లిచ్చువాటిని ఆయన మెల్లగా న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 పుడిసిటిలో జలములు కొలిచినవాడెవడు? జేనతో ఆకాశముల కొల చూచినవాడెవడు? భూమిలోని మన్ను కొలపాత్ర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ినవాడెవడు? త్రాసుతో పర్వతములను తూచినవాడెవడు? తూనికచేత కొండలను తూచ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ఆత్మకు నేర్పినవాడెవడు? ఆయనకు మంత్రియై ఆయనకు బోధపరచినవాడెవడు? ఎవనియొద్ద ఆయన ఆలోచన అడిగ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కు వివేకము కలుగజేసినవాడెవడు? న్యాయమార్గమును గూర్చి ఆయనకు నేర్పినవాడెవడు? ఆయనకు జ్ఞ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భ్యసింపజేసినవాడెవడు? ఆయనకు బుద్ధిమార్గము బోధించ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నములు చేదనుండి జారు బిందువులవంటివి జనులు త్రాసుమీది ధూళివంటివారు ద్వీపములు గాలికి ఎగురు సూక్ష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ేణువులవలె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మిధలకు లెబానోను చాలకపోవును దహనబలికి దాని పశువులు చాల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దృష్టికి సమస్త జనములు లేనట్టుగానే యుండును ఆయన దృష్టికి అవి అభావముగాను శూన్యముగాను ఎ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వున మీరు ఎవనితో దేవుని పోల్చుదురు? ఏ రూపమును ఆయనకు సాటిచేయగల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ిగ్రహమును చూడగా శిల్పి దానిని పోతపోయును కంసాలి దానిని బంగారు రేకులతో పొదుగును దానికి వె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లుసులు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ిలువగలదానిని అర్పింపజాలని నీరసుడు పుచ్చని మ్రాను ఏర్పరచుకొనును కదలని విగ్రహమును స్థాప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పుగల పని వాని వెదకి పిలు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ీకు తెలియదా? మీరు వినలేదా? మొదటినుండి ఎవరును మీతో చెప్పలేదా? భూమిని స్థాపించుటనుబట్టి మీరు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ప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భూమండలముమీద ఆసీనుడై యున్నాడు దాని నివాసులు మిడతలవలె కనబడుచున్నారు ఒకడు తెరను విప్పినట్ల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వైశాల్యమును వ్యాపింపజేసెను ఒకడు గుడారము వేసినట్లు ఆయన దానిని నివాస స్థలముగా ఏర్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రాజులను ఆయన లేకుండచేయును భూమియొక్క న్యాయాధిపతులను మాయాస్వరూపు లుగా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నాటబడగనే విత్తబడగనే వారి మొదలు భూమిలో వేరు తన్నకమునుపే ఆయన వారిమీద ఊదగా వారు వాడిపోవ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డిగాలి పొట్టును ఎగరగొట్టునట్లు ఆయన వారిని ఎగర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వు ఇతనితో సమానుడవని మీరు నన్నెవనికి సాటి చేయుదురు? అని పరిశుద్ధుడు అడ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ీకన్నులు పైకెత్తి చూడుడి వీటిని ఎవడు సృజించెను? వీటి లెక్కచొప్పున వీటి సమూహములను బయలు దేరజ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టన్నిటికిని పేరులు పెట్టి పిలుచువాడే గదా. తన అధికశక్తిచేతను తనకు కలిగియున్న బలాతిశయము చేతన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్కటియైనను విడిచిపె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ాకోబూనా మార్గము యెహోవాకు మరుగై యున్నది నా న్యాయము నా దేవుని దృష్టికి కనబడలేదు అని నీ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చున్నావు? ఇశ్రాయేలూ, నీవేల ఈలాగు చెప్ప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కు తెలియలేదా? నీవు వినలేదా? భూదిగంతములను సృజించిన యెహోవా నిత్యుడగు దేవుడు ఆయన సొమ్మసిల్ల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యడు ఆయన జ్ఞానమును శోధించుట అసాధ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సొమ్మసిల్లినవారికి బలమిచ్చువాడు ఆయనే శక్తిహీనులకు బలాభివృద్ధి కలుగజేయ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బాలురు సొమ్మసిల్లుదురు అలయుదురు ¸°వనస్థులు తప్పక తొట్రిల్ల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వాకొరకు ఎదురు చూచువారు నూతన బలము పొందుదురు వారు పక్షిరాజులవలె రెక్కలు చాపి పైకి ఎగుర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యక పరుగెత్తుదురు సొమ్మసిల్లక నడిచ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యెషయా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