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ே என் இயேசு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இணை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ஏ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ா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மே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ுகச் சாயல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மாற்ற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ெல்லாம் பகலெல்லாம் இ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த் துடிக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வெல்லாம் பேச்ச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ே உம்மைப் பற்றித் தான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க் கட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ய்வின்றி மூழ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 மகிழ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ோனாய் வாழணு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ியாக படர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ிமீது தவழ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லைக் குழந்த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ப் பரு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ோடி வந்த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க மா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ை மற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உம் நிழ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பரவ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டா பேரி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க்கியம் அதிச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2026-10-24T20:32:50Z</dcterms:created>
  <dcterms:modified xsi:type="dcterms:W3CDTF">2026-10-24T20:32:50Z</dcterms:modified>
  <dc:title>துதிப் பாடல்கள் : 784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