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ன்னிரண்டாம் வருஷம் பன்னிரண்டாம் மாத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ன்னிரண்டாம் வருஷம் பன்னிரண்டாம் மாத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எகிப்தின் ராஜாவாகிய பார்வோனைக்குறித்துப் புலம்பி, அவனோடே சொல்லவேண்டியது என்னவென்றால்: ஜாதிகளுக்குள்ளே நீ பாலசிங்கத்துக்கு ஒப்பானவன்; நீ பெருந்தண்ணீர்களில் முதலையைப்போல் இருந்து உன் நதிகளில் எழும்பி, உன் கால்களால் தண்ணீர்களைக் கலக்கி அவைகளின் ஆறுகளைக் குழப்பிவிட்ட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ாகிய ஆண்டவர் சொல்லுகிறார்: நான் வெகு ஜனக்கூட்டத்தைக்கொண்டு உன்மேல் என் வலையை வீசுவேன்; அவர்கள் என் வலையில் உன்னை இழுத்துக்கொள்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கர்த்தராகிய ஆண்டவர் சொல்லுகிறார்: நான் வெகு ஜனக்கூட்டத்தைக்கொண்டு உன்மேல் என் வலையை வீசுவேன்; அவர்கள் என் வலையில் உன்னை இழுத்துக்கொள்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ைத் தரையிலே போட்டுவிடுவேன்; நான் உன்னை வெட்டவெளியில் எறிந்துவிட்டு, ஆகாயத்துப் பறவைகளையெல்லாம் உன்மேல் இறங்கப்பண்ணி, பூமியனைத்தின் மிருகங்களையும் உன்னால் திருப்தியாக்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னைத் தரையிலே போட்டுவிடுவேன்; நான் உன்னை வெட்டவெளியில் எறிந்துவிட்டு, ஆகாயத்துப் பறவைகளையெல்லாம் உன்மேல் இறங்கப்பண்ணி, பூமியனைத்தின் மிருகங்களையும் உன்னால் திருப்தியாக்க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சதையைப் பர்வதங்களின்மேல் போட்டு, உன் உடலினாலே பள்ளத்தாக்குகளை நிரப்ப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நீந்தின தேசத்தின்மேல் உன் இரத்தத்தைப் பர்வதங்கள்மட்டும் பாயச்செய்வேன்; ஆறுகள் உன்னாலே நிரம்ப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நான் அணைத்துப்போடுகையில், வானத்தை மூடி, அதின் நட்சத்திரங்களை இருண்டுபோகப்பண்ணுவேன்; சூரியனை மேகத்தினால் மூடுவேன், சந்திரனும் தன் ஒளியைக்கொடாத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ை நான் அணைத்துப்போடுகையில், வானத்தை மூடி, அதின் நட்சத்திரங்களை இருண்டுபோகப்பண்ணுவேன்; சூரியனை மேகத்தினால் மூடுவேன், சந்திரனும் தன் ஒளியைக்கொடாத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ஜோதியான விளக்குகளையெல்லாம் உன்மேல் இருண்டுபோகப்பண்ணி, உன் தேசத்தின்மேல் அந்தகாரத்தை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ஜோதியான விளக்குகளையெல்லாம் உன்மேல் இருண்டுபோகப்பண்ணி, உன் தேசத்தின்மேல் அந்தகாரத்தை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சங்காரத்தை ஜாதிகள்மட்டும் நீ அறியாத தேசங்கள்மட்டும் நான் எட்டப்பண்ணுகையில், அநேகம் ஜனங்களின் இருதயத்தை விசனமடையப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சங்காரத்தை ஜாதிகள்மட்டும் நீ அறியாத தேசங்கள்மட்டும் நான் எட்டப்பண்ணுகையில், அநேகம் ஜனங்களின் இருதயத்தை விசனமடையப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ம் ஜனங்களை உன்னிமித்தம் திகைக்கப்பண்ணுவேன்; அவர்களின் ராஜாக்கள், தங்கள் முகங்களுக்கு முன்பாக என் பட்டயத்தை நான் வீசுகையில் மிகவும் திடுக்கிடுவார்கள்; நீ விழும் நாளில் அவரவர் தம்தம் பிராணனுக்காக நிமிஷந்தோறும் தத்தளி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ம் ஜனங்களை உன்னிமித்தம் திகைக்கப்பண்ணுவேன்; அவர்களின் ராஜாக்கள், தங்கள் முகங்களுக்கு முன்பாக என் பட்டயத்தை நான் வீசுகையில் மிகவும் திடுக்கிடுவார்கள்; நீ விழும் நாளில் அவரவர் தம்தம் பிராணனுக்காக நிமிஷந்தோறும் தத்தளிப்ப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சொல்லுகிறது என்னவென்றால்: பாபிலோன் ராஜாவின் பட்டயம் உன்மேல் வ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ாக்கிரமசாலிகளின் பட்டயங்களால் உன் ஜனத்திரளை விழப்பண்ணுவேன்; அவர்களெல்லாரும் ஜாதிகளில் வல்லமையானவர்கள்; அவர்கள் எகிப்தின் ஆடம்பரத்தைக் கெடுப்பார்கள்; அதின் ஏராளமான கூட்டம் அழிக்கப்ப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ராக்கிரமசாலிகளின் பட்டயங்களால் உன் ஜனத்திரளை விழப்பண்ணுவேன்; அவர்களெல்லாரும் ஜாதிகளில் வல்லமையானவர்கள்; அவர்கள் எகிப்தின் ஆடம்பரத்தைக் கெடுப்பார்கள்; அதின் ஏராளமான கூட்டம் அழிக்கப்ப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 கரைகளில் நடமாடுகிற அதின் மிருகஜீவன்களையெல்லாம் அழிப்பேன்; இனி மனுஷனுடைய கால் அவைகளைக் கலக்குவதுமில்லை, மிருகங்களுடைய குளம்புகள் அவைகளைக் குழப்புவது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ளான தண்ணீர்களின் கரைகளில் நடமாடுகிற அதின் மிருகஜீவன்களையெல்லாம் அழிப்பேன்; இனி மனுஷனுடைய கால் அவைகளைக் கலக்குவதுமில்லை, மிருகங்களுடைய குளம்புகள் அவைகளைக் குழப்புவது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ுடைய தண்ணீர்களைத் தெளியப்பண்ணி, அவர்கள் ஆறுகளை எண்ணெயைப்போல் ஓட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ர்களுடைய தண்ணீர்களைத் தெளியப்பண்ணி, அவர்கள் ஆறுகளை எண்ணெயைப்போல் ஓட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கிப்துதேசத்தை பாழாக்கும்போதும், தேசம் தன் நிறைவை இழந்து வெறுமையாய்க் கிடக்கும்போதும், நான் அதில் குடியிருக்கிற யாவரையும் சங்கரிக்க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கிப்துதேசத்தை பாழாக்கும்போதும், தேசம் தன் நிறைவை இழந்து வெறுமையாய்க் கிடக்கும்போதும், நான் அதில் குடியிருக்கிற யாவரையும் சங்கரிக்கும்போதும், நான் கர்த்தர் என்று அறிந்துகொள்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ு புலம்பல்; இப்படிப் புலம்புவார்கள்; இப்படி ஜாதிகளின் குமாரத்திகள் புலம்புவார்கள்; இப்படி எகிப்துக்காகவும், அதினுடைய எல்லாத் திரளான ஜனங்களுக்காகவும் புலம்புவார்கள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ு புலம்பல்; இப்படிப் புலம்புவார்கள்; இப்படி ஜாதிகளின் குமாரத்திகள் புலம்புவார்கள்; இப்படி எகிப்துக்காகவும், அதினுடைய எல்லாத் திரளான ஜனங்களுக்காகவும் புலம்புவார்கள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னும் பன்னிரண்டாம் வருஷம் அந்த மாதத்தின் பதினைந்த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எகிப்தினுடைய ஏராளமான ஜனத்தினிமித்தம் புலம்பி, அவர்களையும் பிரபலமான ஜாதிகளின் குமாரத்திகளையும் குழியில் இறங்கினவர்கள் அண்டையிலே பூமியின் தாழ்விடங்களில் தள்ளிவிட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எகிப்தினுடைய ஏராளமான ஜனத்தினிமித்தம் புலம்பி, அவர்களையும் பிரபலமான ஜாதிகளின் குமாரத்திகளையும் குழியில் இறங்கினவர்கள் அண்டையிலே பூமியின் தாழ்விடங்களில் தள்ளிவிட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நீ எகிப்தினுடைய ஏராளமான ஜனத்தினிமித்தம் புலம்பி, அவர்களையும் பிரபலமான ஜாதிகளின் குமாரத்திகளையும் குழியில் இறங்கினவர்கள் அண்டையிலே பூமியின் தாழ்விடங்களில் தள்ளிவிட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ற்றவர்களைப்பார்க்கிலும் நீ அழகில் சிறந்தவளோ? நீ இறங்கி, விருத்தசேதனமில்லாதவர்களிடத்தில் கிட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ட்டயத்தால் வெட்டுண்டவர்களின் நடுவிலே விழுவார்கள், பட்டயத்துக்கு ஒப்புக்கொடுக்கப்பட்டிருக்கிறார்கள்; அவளையும் அவளுடைய ஜனத்திரள் யாவையும் பிடித்திழ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ாக்கிரமசாலிகளில் வல்லவர்களும் அவனுக்குத் துணைநின்றவர்களும், பாதாளத்தின் நடுவிலிருந்து அவனோடே பேசுவார்கள்; அவர்கள் விருத்தசேதனமில்லாதவர்களாய் பட்டயத்தால் வெட்டுண்டு இறங்கி, அங்கே கிடக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ராக்கிரமசாலிகளில் வல்லவர்களும் அவனுக்குத் துணைநின்றவர்களும், பாதாளத்தின் நடுவிலிருந்து அவனோடே பேசுவார்கள்; அவர்கள் விருத்தசேதனமில்லாதவர்களாய் பட்டயத்தால் வெட்டுண்டு இறங்கி, அங்கே கிடக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அசூரும் அவனுடைய எல்லாக்கூட்டத்தாரும் கிடக்கிறார்கள்; அவனைச் சுற்றிலும் அவர்களுடைய பிரேதக்குழிகள் இருக்கிறது; அவர்கள் எல்லாரும் பட்டயத்தால் வெட்டுண்டு விழுந்தார்கள்தான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அசூரும் அவனுடைய எல்லாக்கூட்டத்தாரும் கிடக்கிறார்கள்; அவனைச் சுற்றிலும் அவர்களுடைய பிரேதக்குழிகள் இருக்கிறது; அவர்கள் எல்லாரும் பட்டயத்தால் வெட்டுண்டு விழுந்தார்கள்தான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ன் பக்கங்களில் அவர்களுடைய பிரேதக்குழிகள் இருக்கிறது; அவனுடைய பிரேதக்குழியைச் சுற்றிலும் அவனுடைய கூட்டம் கிடக்கிறது, ஜீவனுள்ளோருடைய தேசத்திலே செடியுண்டாக்கின அவர்களெல்லாரும் பட்டயத்தால் வெட்டு விழுந்தவர்கள்தான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ன் பக்கங்களில் அவர்களுடைய பிரேதக்குழிகள் இருக்கிறது; அவனுடைய பிரேதக்குழியைச் சுற்றிலும் அவனுடைய கூட்டம் கிடக்கிறது, ஜீவனுள்ளோருடைய தேசத்திலே செடியுண்டாக்கின அவர்களெல்லாரும் பட்டயத்தால் வெட்டு விழுந்தவர்கள்தான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ஏலாமும் அவனுடைய பிரேதக்குழியைச் சுற்றிலும் அவனுடைய எல்லா ஏராளமான ஜனமும் கிடக்கிறார்கள்; அவர்களெல்லாரும் பட்டயத்தால் வெட்டுண்டு விழுந்து, விருத்தசேதனமில்லாதவர்களாய்ப் பூமியின் தாழ்விடங்களில் இறங்கினார்கள்; ஜீவனுள்ளோருடைய தேசத்திலே கெடியுண்டாக்கின அவர்கள், குழியில் இறங்கினவர்களோடேகூடத் தங்கள் அவமானத்தைச் சுமக்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ஏலாமும் அவனுடைய பிரேதக்குழியைச் சுற்றிலும் அவனுடைய எல்லா ஏராளமான ஜனமும் கிடக்கிறார்கள்; அவர்களெல்லாரும் பட்டயத்தால் வெட்டுண்டு விழுந்து, விருத்தசேதனமில்லாதவர்களாய்ப் பூமியின் தாழ்விடங்களில் இறங்கினார்கள்; ஜீவனுள்ளோருடைய தேசத்திலே கெடியுண்டாக்கின அவர்கள், குழியில் இறங்கினவர்களோடேகூடத் தங்கள் அவமானத்தைச் சுமக்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ஏலாமும் அவனுடைய பிரேதக்குழியைச் சுற்றிலும் அவனுடைய எல்லா ஏராளமான ஜனமும் கிடக்கிறார்கள்; அவர்களெல்லாரும் பட்டயத்தால் வெட்டுண்டு விழுந்து, விருத்தசேதனமில்லாதவர்களாய்ப் பூமியின் தாழ்விடங்களில் இறங்கினார்கள்; ஜீவனுள்ளோருடைய தேசத்திலே கெடியுண்டாக்கின அவர்கள், குழியில் இறங்கினவர்களோடேகூடத் தங்கள் அவமானத்தைச் சுமக்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ெட்டுண்டவர்களின் நடுவே அவனை அவனுடைய எல்லா ஏராளமான ஜனத்துக்குள்ளும் கிடத்தினார்கள்; அவனைச் சுற்றிலும் அவர்களுடைய பிரேதக்குழிகள் இருக்கிறது; அவர்களெல்லாரும் பட்டயத்தால் வெட்டுண்ட விருத்தசேதனமில்லாதவர்கள்; ஜீவனுள்ளோருடைய தேசத்திலே அவர்கள் கெடியுண்டாக்கினவர்களாயிருந்தும், அவர்கள் குழியில் இறங்கினவர்களோடேகூடத் தங்கள் அவமானத்தைச் சுமக்கிறார்கள்; அவன் வெட்டுண்டவர்களின் நடுவே வைக்கப்பட்டிருக்கி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மோசேக்கும் தூபாலும் அவர்களுடைய ஏராளமான ஜனங்களும் கிடக்கிறார்கள்; அவர்களைச்சுற்றிலும் அவர்களுடைய பிரேதக்குழிகள் இருக்கிறது; அவனுடைய ஜீவனுள்ளோருடைய தேசத்திலே கெடியுண்டாக்கினவர்களாயிருந்தும், அவர்களெல்லாரும் விருத்தசேதனமில்லாதவர்கள்; பட்டயத்தால் வெட்டுண்டு விழ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மோசேக்கும் தூபாலும் அவர்களுடைய ஏராளமான ஜனங்களும் கிடக்கிறார்கள்; அவர்களைச்சுற்றிலும் அவர்களுடைய பிரேதக்குழிகள் இருக்கிறது; அவனுடைய ஜீவனுள்ளோருடைய தேசத்திலே கெடியுண்டாக்கினவர்களாயிருந்தும், அவர்களெல்லாரும் விருத்தசேதனமில்லாதவர்கள்; பட்டயத்தால் வெட்டுண்டு விழ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ங்கே மோசேக்கும் தூபாலும் அவர்களுடைய ஏராளமான ஜனங்களும் கிடக்கிறார்கள்; அவர்களைச்சுற்றிலும் அவர்களுடைய பிரேதக்குழிகள் இருக்கிறது; அவனுடைய ஜீவனுள்ளோருடைய தேசத்திலே கெடியுண்டாக்கினவர்களாயிருந்தும், அவர்களெல்லாரும் விருத்தசேதனமில்லாதவர்கள்; பட்டயத்தால் வெட்டுண்டு விழ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ஜீவனுள்ளோருடைய தேசத்திலே பராக்கிரமசாலிகளுக்குக் கெடியுண்டாக்குகிறவர்களாயிருந்தும், அவர்கள் விருத்தசேதனமில்லாதவர்களாய் விழுந்து, தங்கள் யுத்த ஆயுதங்களோடு பாதாளத்திலிறங்கின பராக்கிரமசாலிகளோடே இவர்கள் கிடப்பதில்லை; அவர்கள் தங்கள் பட்டயங்களைத் தங்கள் தலைகளின்கீழ் வைத்தார்கள்; ஆனாலும் அவர்களுடைய அக்கிரமம் தங்கள் எலும்புகளின்மேல் இரு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யும் விருத்தசேதனமில்லாதவர்களின் நடுவே நொறுங்குண்டு பட்டயத்தால் வெட்டுண்டவர்களோடே கிடப்பாய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ஏலாமும் அதின் ராஜாக்களும் அதின் எல்லாப் பிரபுக்களும் கிடக்கிறார்கள்; பட்டயத்தால் வெட்டுண்டவர்களிடத்தில் இவர்கள் தங்கள் வல்லமையோடுங்கூடக் கிடத்தப்பட்டார்கள்; இவர்கள் விருத்தசேதனமில்லாதவர்களிடத்திலும் குழியில் இறங்குகிறவர்களிடத்திலும் கிடக்கி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ங்கே ஏலாமும் அதின் ராஜாக்களும் அதின் எல்லாப் பிரபுக்களும் கிடக்கிறார்கள்; பட்டயத்தால் வெட்டுண்டவர்களிடத்தில் இவர்கள் தங்கள் வல்லமையோடுங்கூடக் கிடத்தப்பட்டார்கள்; இவர்கள் விருத்தசேதனமில்லாதவர்களிடத்திலும் குழியில் இறங்குகிறவர்களிடத்திலும் கிடக்கி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வடதிசை அதிபதிகள் அனைவரும் எல்லாச் சீதோனியரும் கிடக்கிறார்கள்; இவர்கள் கெடியுண்டாக்குகிறவர்களாயிருந்தாலும் தங்கள் பராக்கிரமத்தைக் குறித்து வெட்கப்பட்டு, வெட்டுண்டவர்களிடத்திலிறங்கி, பட்டயத்தால் வெட்டுண்டவர்களோடே விருத்தசேதனமில்லாதவர்களாய்க் கிடந்து, குழியில் இறங்கினவர்களிடத்தில் தங்கள் அவமானத்தைச் சுமந்துகொண்டிருக்கி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வடதிசை அதிபதிகள் அனைவரும் எல்லாச் சீதோனியரும் கிடக்கிறார்கள்; இவர்கள் கெடியுண்டாக்குகிறவர்களாயிருந்தாலும் தங்கள் பராக்கிரமத்தைக் குறித்து வெட்கப்பட்டு, வெட்டுண்டவர்களிடத்திலிறங்கி, பட்டயத்தால் வெட்டுண்டவர்களோடே விருத்தசேதனமில்லாதவர்களாய்க் கிடந்து, குழியில் இறங்கினவர்களிடத்தில் தங்கள் அவமானத்தைச் சுமந்துகொண்டிருக்கி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ங்கே வடதிசை அதிபதிகள் அனைவரும் எல்லாச் சீதோனியரும் கிடக்கிறார்கள்; இவர்கள் கெடியுண்டாக்குகிறவர்களாயிருந்தாலும் தங்கள் பராக்கிரமத்தைக் குறித்து வெட்கப்பட்டு, வெட்டுண்டவர்களிடத்திலிறங்கி, பட்டயத்தால் வெட்டுண்டவர்களோடே விருத்தசேதனமில்லாதவர்களாய்க் கிடந்து, குழியில் இறங்கினவர்களிடத்தில் தங்கள் அவமானத்தைச் சுமந்துகொண்டிருக்கி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ர்வோன் அவர்களைப் பார்த்து தன் ஏராளமான ஜனத்தின்பேரிலும் ஆறுதலடைவான்; பட்டயத்தால் வெட்டுண்டார்களென்று, பார்வோனும் அவனுடைய சர்வ சேனையும் ஆறுதலடை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ார்வோன் அவர்களைப் பார்த்து தன் ஏராளமான ஜனத்தின்பேரிலும் ஆறுதலடைவான்; பட்டயத்தால் வெட்டுண்டார்களென்று, பார்வோனும் அவனுடைய சர்வ சேனையும் ஆறுதலடை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ற்றிய கெடியை ஜீவனுள்ளோர் தேசத்தில் உண்டுபண்ணுகிறேன், பார்வோனும் அவனுடைய ஏராளமான ஜனமும் பட்டயத்தால் வெட்டுண்டவர்களிடத்தில் விருத்தசேதனமில்லாதவர்களின் நடுவே கிடத்தப்படுவார்கள் என்கிறதைக்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ற்றிய கெடியை ஜீவனுள்ளோர் தேசத்தில் உண்டுபண்ணுகிறேன், பார்வோனும் அவனுடைய ஏராளமான ஜனமும் பட்டயத்தால் வெட்டுண்டவர்களிடத்தில் விருத்தசேதனமில்லாதவர்களின் நடுவே கிடத்தப்படுவார்கள் என்கிறதைக்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పండ్రెండవ సంవత్సరము పండ్రెండవనెల మొదటి దినమున యెహోవా వాక్కు నాకు ప్రత్యక్షమై యీల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ఐగుప్తురాజైన ఫరోనుగూర్చి అంగలార్పు వచనమెత్తి అతనికి ఈ మాట ప్రకటింపుముజనములలో కొద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ంహమువంటివాడ వని నీవు ఎంచబడితివి, జలములలో మొసలివంటివాడవై నీ నదులలో రేగుచు నీ కాళ్లతో నీ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యబెట్టితివి, వాటి వాగులను బురదగా చేస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భువైన యెహోవా సెలవిచ్చునదేమనగా గుంపులు గుంపులుగా జనములను సమకూర్చి నేను నా వలను నీమీద వేయగా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వలలో చిక్కిన నిన్ను బయటికి లాగ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నిన్ను నేల పడవేసి తెరపనేలమీద పారవేసెదను, ఆకాశపక్షులన్నియు నీమీద వ్రాలునట్లుచేసి నీవల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జంతువులన్నిటిని కడుపార తిననిచ్చెద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నీ మాంస మును పర్వతములమీద వేసెదను, లోయలన్నిటిని నీ కళే బరములతో నింప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రియు భూమిని నీ రక్తధార చేత పర్వతములవరకు నేను తడుపుదును, లోయలు నీతో న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నేను నిన్ను ఆర్పివేసి ఆకాశమండలమును మరుగు చేసెదను, నక్షత్రములను చీకటి కమ్మజేసెదను, సూర్య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బ్బుచేత కప్పెదను, చంద్రుడు వెన్నెల కాయ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ిన్నుబట్టి ఆకాశమందు ప్రకాశించు జ్యోతుల కన్నిటికిని అంధకారము కమ్మజేసెదను, నీ దేశము 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ఢాంధకారము వ్యాపింపజేసెదను;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వు ఎరుగని దేశములలోనికి నేను నిన్ను వెళ్లగొట్టి, జనములలో నీకు సమూలధ్వంసము కలుగజేసి బహు జనమ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పము పుట్టింత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ఖడ్గమును నేను వారిమీద ఝళిపించెదను, నిన్నుబట్టి చాలమంది జనులు కలవరించుదురు, వారి రాజ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బట్టి భీతులగుదురు, నీవు కూలు దినమున వారందరును ఎడతెగక ప్రాణభయముచేత వణక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్రభువైన యెహోవా సెలవిచ్చునదేమనగాబబులోనురాజు ఖడ్గము నీమీదికి వచ్చ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శూరుల ఖడ్గములచేత నేను నీ సైన్య మును కూల్చెదను, వారందరును జనములలో భయంకరులు; ఐగుప్తీయుల గర్వ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ణచివేయగా దాని సైన్య మంతయు లయ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గొప్పప్రవాహముల దరినున్న పశువులనన్నిటిని నేను లయపరచెదను, నరుని కాలైనను పశువుకాలైనను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దలింపక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ు నేను వాటి నీళ్లు తొణకకుండజేసి తైలము పారునట్లు వారి నదులను పారజేసెదను; ఇదే ప్రభువ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ేను ఐగుప్తు దేశమును పాడు చేసి అందులోని సమస్తమును నాశనము చేసి దాని నివాసులనందరిని నిర్మూలము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యెహోవానై యున్నానని వా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ఇది అంగలార్పు వచనము, వారు దానిని యెత్తి పాడుదురు, అన్యజనుల కుమార్తెలు దానిని యెత్తి పాడుదు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ను గూర్చియు అందులోని సమూహమును గూర్చియు ఆ వచనమెత్తి వారు పాడుదురు;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పండ్రెండవ సంవత్సరము నెల పదునైదవ దినమున యెహోవా వాక్కు నాకు ప్రత్యక్షమై యీలాగు సెల 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రపుత్రుడా, అల్లరిచేయు ఐగుప్తీయుల సమూహమునుగూర్చి అంగలార్చుము, ప్రసిద్ధినొందిన జన 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్త్తెలు భూమిక్రిందికి దిగిపోయినట్లు భూమి క్రిందికిని పాతాళమునకు పోయిన వారి యొద్దకున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వ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సౌందర్యమందు నీవు ఎవనిని మించిన వాడవు?దిగి సున్నతి నొందని వారియొద్ద పడియు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ఖడ్గముచేత హతమైన వారిమధ్య వారు కూలుదురు, అది కత్తిపాలగును, దానిని దాని జనులను లాగి పడవ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ు దిగిపోయిరే, సున్నతినొందని వీరు ఖడ్గముచేత హతమై అక్కడ పడియుండిరే, అని యందురు; పాతాళ ము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ాక్రమశాలురలో బలాఢ్యులు దాని గూర్చియు దాని సహాయులనుగూర్చియు అ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ష్షూరును దాని సమూహమంతయు అచ్చటనున్నవి, దాని చుట్టును వారి సమాధులున్నవి, వారందరు కత్తిపాలై చ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ాని సమాధులు పాతాళాగాధములో నియమింపబడినవి, దాని సమూహము దాని సమాధిచుట్టు నున్నది, వారందరు సజీవ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కములో భయంకరులైన వారు, వారు కత్తిపాలై చచ్చిపడి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క్కడ ఏలామును దాని సమూహమును సమాధిచుట్టు నున్నవి; అందరును కత్తిపాలై చచ్చిరి; వారు సజీవులలోక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ంకరులైనవారు, వారు సున్నతిలేనివారై పాతాళములోనికి దిగిపోయిరి, గోతిలోనికి దిగిపోయినవారితో కూడ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వమానము న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హతులైన వారిమధ్య దానికిని దాని సమూహమునకును పడకయొకటి ఏర్పడెను, దాని సమాధులు దానిచుట్టు నున్నవ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ందరును సున్నతి లేనివారై హతులైరి; వారు సజీవులలోకములో భయం కరులు గనుక గోతిలోనికి దిగిపోయినవారితో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ను అవమానము నొందుదురు, హతులైన వారిమధ్య అది యుం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క్కడ మెషెకును తుబాలును దాని సమూహమును ఉన్నవి; దాని సమాధులు దాని చుట్టునున్నవి. వారం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న్నతిలేనివారు, సజీవుల లోకములో వారు భయంకరులైరి గనుక వారు కత్తిపాలైరి, ఆయుధములను చేతపట్ట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తాళములోనికి దిగ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యితే వీరు సున్నతిలేని వారిలో పడిపోయిన శూరులదగ్గర పండుకొనరు; వారు తమ యుధ్దాయుధము 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పట్టుకొని పాతాళములోనికి దిగిపోయి, తమ ఖడ్గములను తలల క్రింద ఉంచుకొని పండుకొందురు; వీరు సజీవ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కములో భయంకరులైరి గనుక వారి దోషము వారి యెముకలకు తగి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నీవు సున్నతిలేనివారి మధ్య నాశనమై కత్తిపాలైనవారియొద్ద పండు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క్కడ ఎదోమును దాని రాజులును దాని అధిపతు లందరును ఉన్నారు; వారు పరాక్రమవంతులైనను కత్తి పాల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యొద్ద ఉంచబడిరి; సున్నతిలేని వారియొద్దను పాతాళములోనికి దిగిపోయినవారియొద్దను వారును పండు 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క్కడ ఉత్తరదేశపు అధిపతులందురును సీదో నీయులందరును హతమైన వారితో దిగిపోయియున్నారు;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ాక్రమవంతులై భయము పుట్టించినను అవమానము నొందియున్నారు; సున్నతి లేనివారై కత్తిపాలైన వారిమధ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ుకొనియున్నారు; గోతిలోనికి దిగిపోయిన వారితోపాటు వారును అవమానము న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కత్తిపాలైన ఫరోయు అతనివారందరును వారినిచూచి తమ సమూహమంతటినిగూర్చి ఓదార్పు తెచ్చుకొందురు; ఇ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సజీవుల లోకములో అతనిచేత భయము పుట్టించితిని గనుక ఫరోయు అతని వారందరును కత్తిపాలైనవారి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న్నతిలేనివారితో కూడ పండుకొందురు,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2026-10-20T07:53:45Z</dcterms:created>
  <dcterms:modified xsi:type="dcterms:W3CDTF">2026-10-20T07:53:45Z</dcterms:modified>
  <dc:title>యెహెజ్కేలు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