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2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ாய் நிஷ்களமாய் ஒரு சாமிய மும் இல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ாய் ஆனந்தமாய்த் திகழ்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த்துவமே – எத்தால் நானடிய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த்தேறுவன் என் பாவந் தீர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ா, உன்னைய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 துணை,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மா விக்குருகி உயிரீந்து புரந்ததற்க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ம்மாறுண்டுகொ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ைகாறுங் கையட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ம்மா ரட்சணை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சுதந்தரம் யாதுமி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்மான்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ைசேர் வெம்பவமாம் கட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ழ்கிய தீயரெமைக் கரைசேர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்க்கவென்றே புணையாயி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லியான் பரசேன் பற்றுகில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 பற்றிய பற்றுவி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சே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ே தந்தை தமர் குரு சம்ப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்பெவையும் நீயே எம்பெரும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தி வேறிலை நிண்ணயங்க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யே என்றிக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ோடெனக் கென்னுர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ே உன்னைய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ர் 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்தேறிச் சுழலும் ஜெகப்பேய்பிடித் துப்பவ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த்தேன் உன்னருளால் பிழைத்தேன்மெறு ஜென்மம த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ோஷங்களையும் பொறுத்தென்றும் இரங்குகவ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ா உன்னையல்லால் 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ப்பார் சிந்தையிலேன் மறைந்தீட்டிய தொல்வி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ப்பாதே வெளியா நடுநாலெனைத் தாங்கிக்கொ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ாருய்யவென்றே மனுக்கோல மெடுத்த்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ன்னையல்லால் எனக்கார்துணை யாருற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2026-11-01T04:40:26Z</dcterms:created>
  <dcterms:modified xsi:type="dcterms:W3CDTF">2026-11-01T04:40:26Z</dcterms:modified>
  <dc:title>துதிப் பாடல்கள் : 1103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