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See, I have made you a god to Pharaoh: and Aaron your brother shall be your prophe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See, I have made you a god to Pharaoh: and Aaron your brother shall be your prophe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speak all that I command you: and Aaron your brother shall speak unto Pharaoh, that he send the children of Israel out of his l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shall speak all that I command you: and Aaron your brother shall speak unto Pharaoh, that he send the children of Israel out of his l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harden Pharaoh's heart, and multiply my signs and my wonders in the land of Egyp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harden Pharaoh's heart, and multiply my signs and my wonders in the land of Egyp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Pharaoh shall not hearken unto you, that I may lay my hand upon Egypt, and bring forth mine armies, and my people the children of Israel, out of the land of Egypt by great judgme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Pharaoh shall not hearken unto you, that I may lay my hand upon Egypt, and bring forth mine armies, and my people the children of Israel, out of the land of Egypt by great judgme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Pharaoh shall not hearken unto you, that I may lay my hand upon Egypt, and bring forth mine armies, and my people the children of Israel, out of the land of Egypt by great judgme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Egyptians shall know that I am the LORD, when I stretch forth mine hand upon Egypt, and bring out the children of Israel from among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Egyptians shall know that I am the LORD, when I stretch forth mine hand upon Egypt, and bring out the children of Israel from among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and Aaron did as the LORD commanded them, so did the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was fourscore years old, and Aaron fourscore and three years old, when they spoke unto Pharao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poke unto Moses and unto Aaron, say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Pharaoh shall speak unto you, saying, Show a miracle for you: then you shall say unto Aaron, Take your rod, and cast it before Pharaoh, and it shall become a serpen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Pharaoh shall speak unto you, saying, Show a miracle for you: then you shall say unto Aaron, Take your rod, and cast it before Pharaoh, and it shall become a serpen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and Aaron went in unto Pharaoh, and they did so as the LORD had commanded: and Aaron cast down his rod before Pharaoh, and before his servants, and it became a serpen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oses and Aaron went in unto Pharaoh, and they did so as the LORD had commanded: and Aaron cast down his rod before Pharaoh, and before his servants, and it became a serpen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Pharaoh also called the wise men and the sorcerers: now the magicians of Egypt, they also did in like manner with their enchantmen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Pharaoh also called the wise men and the sorcerers: now the magicians of Egypt, they also did in like manner with their enchantmen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y cast down every man his rod, and they became serpents: but Aaron's rod swallowed up their ro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y cast down every man his rod, and they became serpents: but Aaron's rod swallowed up their ro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hardened Pharaoh's heart, that he hearkened not unto them; as the LORD had sai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aid unto Moses, Pharaoh's heart is hardened, he refuses to let the people g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aid unto Moses, Pharaoh's heart is hardened, he refuses to let the people g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Get you unto Pharaoh in the morning; lo, he goes out unto the water; and you shall stand by the river's brink meeting him; and the rod which was turned to a serpent shall you take in yours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Get you unto Pharaoh in the morning; lo, he goes out unto the water; and you shall stand by the river's brink meeting him; and the rod which was turned to a serpent shall you take in yours h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say unto him, The LORD God of the Hebrews has sent me unto you, saying, Let my people go, that they may serve me in the wilderness: and, behold, until now you would not he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say unto him, The LORD God of the Hebrews has sent me unto you, saying, Let my people go, that they may serve me in the wilderness: and, behold, until now you would not he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In this you shall know that I am the LORD: behold, I will strike with the rod that is in mine hand upon the waters which are in the river, and they shall be turned to blo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us says the LORD, In this you shall know that I am the LORD: behold, I will strike with the rod that is in mine hand upon the waters which are in the river, and they shall be turned to blo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fish that is in the river shall die, and the river shall stink; and the Egyptians shall loathe to drink of the water of the ri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fish that is in the river shall die, and the river shall stink; and the Egyptians shall loathe to drink of the water of the ri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fish that is in the river shall die, and the river shall stink; and the Egyptians shall loathe to drink of the water of the ri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spoke unto Moses, Say unto Aaron, Take your rod, and stretch out yours hand upon the waters of Egypt, upon their streams, upon their rivers, and upon their ponds, and upon all their pools of water, that they may become blood; and that there may be blood throughout all the land of Egypt, both in vessels of wood, and in vessels of sto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spoke unto Moses, Say unto Aaron, Take your rod, and stretch out yours hand upon the waters of Egypt, upon their streams, upon their rivers, and upon their ponds, and upon all their pools of water, that they may become blood; and that there may be blood throughout all the land of Egypt, both in vessels of wood, and in vessels of st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spoke unto Moses, Say unto Aaron, Take your rod, and stretch out yours hand upon the waters of Egypt, upon their streams, upon their rivers, and upon their ponds, and upon all their pools of water, that they may become blood; and that there may be blood throughout all the land of Egypt, both in vessels of wood, and in vessels of st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LORD spoke unto Moses, Say unto Aaron, Take your rod, and stretch out yours hand upon the waters of Egypt, upon their streams, upon their rivers, and upon their ponds, and upon all their pools of water, that they may become blood; and that there may be blood throughout all the land of Egypt, both in vessels of wood, and in vessels of st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and Aaron did so, as the LORD commanded; and he lifted up the rod, and stroke the waters that were in the river, in the sight of Pharaoh, and in the sight of his servants; and all the waters that were in the river were turned to blo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and Aaron did so, as the LORD commanded; and he lifted up the rod, and stroke the waters that were in the river, in the sight of Pharaoh, and in the sight of his servants; and all the waters that were in the river were turned to blo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oses and Aaron did so, as the LORD commanded; and he lifted up the rod, and stroke the waters that were in the river, in the sight of Pharaoh, and in the sight of his servants; and all the waters that were in the river were turned to blo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fish that was in the river died; and the river stank, and the Egyptians could not drink of the water of the river; and there was blood throughout all the land of Egyp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fish that was in the river died; and the river stank, and the Egyptians could not drink of the water of the river; and there was blood throughout all the land of Egyp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magicians of Egypt did so with their enchantments: and Pharaoh's heart was hardened, neither did he hearken unto them; as the LORD had sa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magicians of Egypt did so with their enchantments: and Pharaoh's heart was hardened, neither did he hearken unto them; as the LORD had sai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Pharaoh turned and went into his house, neither did he set his heart to this als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Egyptians dug round about the river for water to drink; for they could not drink of the water of the riv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Egyptians dug round about the river for water to drink; for they could not drink of the water of the riv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even days were fulfilled, after that the LORD had smitten the riv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 பார், உன்னை நான் பார்வோனுக்கு தேவனாக்கினேன்; உன் சகோதரனாகிய ஆரோ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னக்குக் கட்டளையிடும் யாவையும் நீ சொல்லவேண்டும்: பார்வோன் இஸ்ரவேல் புத்திரரை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அனுப்பிவிடும்படி உன் சகோதரனாகிய ஆரோன் அவனிடத்தில் பேச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பார்வோனின் இருதயத்தைக் கடினப்படுத்தி, எகிப்துதேசத்தில் என் அடையாளங்களையும் அற்பு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யாய் நடப்பி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ர்வோன் உங்களுக்குச் செவிகொடுக்க மாட்டான்; ஆகையால் எகிப்துக்கு விரோதமாக நான் என் கையை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தண்டனையினால் என் சேனைகளும் என் ஜனங்களுமாகிய இஸ்ரவேல் புத்திரரை எகிப்து தேசத்திலிருந்து புறப்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எகிப்தின் மேல் என் கையை நீட்டி, இஸ்ரவேல் புத்திரரை அவர்கள் நடுவிலிருந்து புறப்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ம்போது, நானே கர்த்தர் என்று எகிப்தியர் அறி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சேயும் ஆரோனும் கர்த்தர் தங்களுக்குக் கட்டளையிட்ட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பார்வோனோடே பேசும்போது, மோசேக்கு எண்பது வயதும், ஆரோனுக்கு எண்பத்துமூன்று வயது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மோசேயையும் ஆரோனை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ங்கள் பட்சத்திற்கு ஒரு அற்புதம் காட்டுங்கள் என்று பார்வோன் உங்களோடே சொன்னால் ; அப்பொழு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னை நோக்கி: உன் கோலை எடுத்து அதைப் பார்வோனுக்கு முன்பாகப் போடு என்பாயாக; அது சர்ப்பமா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சேயும் ஆரோனும் பார்வோனிடத்தில் போய், கர்த்தர் தங்களுக்குக் கட்டளையிட்டபடி செய்தார்கள். ஆ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க்கு முன்பாகவும், அவன் ஊழியக்காரருக்கு முன்பாகவும் தன் கோலைப் போட்டான், அது சர்ப்ப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பார்வோன் சாஸ்திரிகளையும் சூனியக்காரரையும் அழைப்பித்தான். எகிப்தின் மந்திரவா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ந்திரவித்தையினால் அ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ஒவ்வொருவனாகத் தன் தன் கோலைப் போட்டபோது, அவைகள் சர்ப்பங்களாயின; ஆரோனுடைய கோலோ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 விழு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 சொல்லியிருந்தபடி பார்வோனின் இருதயம் கடினப்பட்டது, அவர்களுக்குச் செவிகொடாமற்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மோசேயை நோக்கி: பார்வோனின் இருதயம் கடினமாயிற்று; ஜனங்களை விட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லமே நீ பார்வோனிடத்துக்குப் போ, அவன் நதிக்குப் புறப்பட்டு வருவான்; நீ அவனு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ரத்திலே நின்று, சர்ப்பமாக மாறின கோலை உன் கையிலே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நோக்கி: வனாந்தரத்தில் எனக்கு ஆராதனைசெய்ய என் ஜனங்களை அனுப்பிவிட வேண்டும் என்று சொல்லு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ரெயருடைய தேவனாகிய கர்த்தர் என்னை உம்மிடத்திற்கு அனுப்பியும், இதுவரைக்கும் நீர் கேளாமற்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என் கையிலிருக்கிற கோலினால் நதியில் இருக்கிற தண்ணீர் மேல் அடிப்பேன்; அப்பொழுது அது இரத்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தியில் இருக்கிற மீன்கள் செத்து, நதி நாறிப்போம்; அப்பொழுது நதியில் இருக்கிற தண்ணீரை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 கூடாமல் அரோசிப்பார்கள்; இதினால் நானே கர்த்தர் என்பதை அறிந்துகொள்வாய்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லும், கர்த்தர் மோசேயை நோக்கி: நீ ஆரோனிடத்தில் உன் கோலை எடுத்து எகிப்தின் நீர் நிலை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ய்க்கால்கள்மேலும் நதிகள்மேலும் குளங்கள்மேலும் தண்ணீர் நிற்கிற எல்லா இடங்கள் மேலும்,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கும் படிக்கு, உன் கையை நீட்டு; அப்பொழுது எகிப்து தேசம் எங்கும் மரப் பாத்திர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த்திரங்களிலும் இரத்தம் உண்டாயிருக்கும்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கட்டளையிட்டபடி மோசேயும் ஆரோனும் செய்தார்கள்; பார்வோனுடைய கண்களுக்கு முன்பாகவு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ன் கண்களுக்கு முன்பாகவும் கோலை ஓங்கி; நதியிலுள்ள தண்ணீரை அடிக்க, நதியிலுள்ள தண்ணீரெ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ய் மா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தியின் மீன்கள் செத்து, நதி நாறிப்போயிற்று; நதியின் தண்ணீரைக் குடிக்க எகிப்தியருக்குக் கூடா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ற்று, எகிப்து தேசமெங்கும் இரத்த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கிப்தின் மந்திரவாதிகளும் தங்கள் மந்திர வித்தையினால் அப்படிச் செய்தார்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ந்தபடி பார்வோனின் இருதயம் கடினப்பட்டது. அவர்களுக்குச் செவிகொடாமற்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ர்வோன் இதையும் சிந்தியாமல், தன் வீட்டிற்குத்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தியின் தண்ணீர் குடிக்க உதவாதபடியால், குடிக்கத்தக்க தண்ணீருக்காக எகிப்திய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ரத்தில் ஊற்றுத் தோண்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நதியை அடித்து ஏழு நாளா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7]]></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2026-11-01T07:17:40Z</dcterms:created>
  <dcterms:modified xsi:type="dcterms:W3CDTF">2026-11-01T07:17:40Z</dcterms:modified>
  <dc:title>யாத்திராகமம்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