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கண்ட எகிப்தியனை
என்றுமே இனி காண்பதில்லை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க் காக்கும் தேவன்
உறங்கவில்லை தூங்கவ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சந்த மாரா மதுரமாகும்
வசந்தமாய் உன் வாழ்க்கை மாறும் (2)
கண்ணீரோடு நீ விதைத்தால்
கெம்பீரமாய் அறுத்திடுவாய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ண்ணீரை நீ கடக்கும்போது
கண்ணீரை அவர் துடைத்திடுவார் (2)
வெள்ளம் போல சத்துரு வந்தால்
ஆவியில் கொடியேற்றிடுவ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தை உந்தன் கூடாரத்தை
அணுகிடாமல் காத்திடுவார் (2)
பாதையிலே காக்கும்படிக்கு
தூதர்களை அனுப்பிடுவார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ோர்ந்து போன உனக்கு அவர்
சத்துவத்தை அளித்திடுவார் (2)
கோரமான புயல் வந்தாலும்
போதகத்தால் தேற்றிடுவார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2026-10-21T01:16:46Z</dcterms:created>
  <dcterms:modified xsi:type="dcterms:W3CDTF">2026-10-21T01:16:46Z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